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D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CE25-F118-49AD-B630-3778B6FC4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7CB75-A8BE-4904-87C1-D03231C0D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14E33-38B8-40BA-8240-CA8607976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7F-AC89-445C-921B-B040A3FCD0D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FC567-B782-4510-B64E-D9BA9EA87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75967-D145-467C-85FB-5D8B26A7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96E1-468F-4D37-9763-C7BEDBC4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2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C38BC-0D65-4C0E-A3DA-F6D03302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3B35C-830C-43FE-8CB8-228BB91D6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A98FA-2356-457F-9DD7-FE990AAC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7F-AC89-445C-921B-B040A3FCD0D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E8B8-489A-4FB1-959D-2D949430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6D3B6-2585-414A-A1DA-B88409BA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96E1-468F-4D37-9763-C7BEDBC4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83116-2603-4E4A-BC3A-9F114BB4B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C946F-B9BB-4F22-B2DE-E142F8C7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661CB-EB7E-4881-9048-C68AD1E6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7F-AC89-445C-921B-B040A3FCD0D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4F765-5846-4254-A691-6CA6090D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AE8C2-9F77-4264-8B66-F2EDC5B0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96E1-468F-4D37-9763-C7BEDBC4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1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0CA80-19D9-4505-8763-D85C8227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E4C9D-4C6C-4814-89F0-3718F45FE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F3521-0E8E-4438-B4F6-1FCEF3D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7F-AC89-445C-921B-B040A3FCD0D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EC40F-5A96-4757-8C91-089B51E9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D5DF0-3FE4-4BCA-A081-A8EB496C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96E1-468F-4D37-9763-C7BEDBC4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EC41-FC11-462C-A46F-2661DD02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12046-F9F8-4C98-A1F8-34E128109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A0541-1D84-4428-9B29-5B05BE67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7F-AC89-445C-921B-B040A3FCD0D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A43E-565D-4FF1-ABCF-7747F475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F9724-373F-4B49-A831-39ED8662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96E1-468F-4D37-9763-C7BEDBC4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A68B-A734-49D4-A113-B7B53F1F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550D9-9EE2-4695-8A2E-C03160F2E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6713F-DA3C-475B-9A47-85B5CCE7B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09731-630E-4B28-8F89-D2BBEFD3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7F-AC89-445C-921B-B040A3FCD0D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3122B-E7F6-4473-AB2E-B03B2EDB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7CC1E-D62E-46EF-A710-83258B61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96E1-468F-4D37-9763-C7BEDBC4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9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1AA88-6360-4F9C-9330-0CB45D8E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AB9E1-1575-4B76-9E62-5E1E08D0E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849A1-5145-41A3-B60F-5BA245C40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93C25-E66D-46AF-A889-E19337C7D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920105-DAF5-4313-BBE4-A1E52890C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EFF08-27A8-4BE2-8C34-A2D835A0F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7F-AC89-445C-921B-B040A3FCD0D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1597B-207C-469C-96AE-6EF06848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83B0A-FD71-4131-8598-844E5A77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96E1-468F-4D37-9763-C7BEDBC4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2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26A5-1861-402F-8469-FC5EB889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40E42-10B4-49E6-A1E5-C33D01FE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7F-AC89-445C-921B-B040A3FCD0D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74405-B985-415D-AC15-58CB499E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9DEB0-534B-4E30-852C-A7B7C0C1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96E1-468F-4D37-9763-C7BEDBC4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5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9257C-4F31-4F71-B9ED-ED861250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7F-AC89-445C-921B-B040A3FCD0D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D59BF-744E-4B54-B0A4-4760E49E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6F600-9370-449D-B27B-5B0E2FAF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96E1-468F-4D37-9763-C7BEDBC4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0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46A3-074C-4EDE-B1F2-8A2BA494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7B2A2-938B-4D9A-B06C-4E347917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86523-B242-4BB3-91D6-E63A3251A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37B0E-B022-45E2-855B-C03F2C61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7F-AC89-445C-921B-B040A3FCD0D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FC2B6-AB9F-46F3-8586-62818FB8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D748B-1D96-4E20-BE5C-A0433733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96E1-468F-4D37-9763-C7BEDBC4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8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3C934-F7BA-4059-9693-BFD8BC4E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9F1FE-314E-44E2-BC13-BC3EC8DC5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9BEF3-28BD-4B0E-92E3-25087F7F3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E705F-3A3D-4F42-846E-B091FEDC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7F-AC89-445C-921B-B040A3FCD0D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73C3B-6FAC-40B5-9D09-EAA29999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DBEF7-A8F5-4D11-B24E-54B3481A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96E1-468F-4D37-9763-C7BEDBC4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7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D4E1D-4388-470A-9821-2107AF8C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6FBF6-54E6-4516-951D-5ED27DE51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73667-6D12-4341-81CE-EB2EA1223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7F-AC89-445C-921B-B040A3FCD0D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AE04-05A3-4861-ADC5-DCAB36D01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1223D-F37E-40C2-96A0-6D83BE952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96E1-468F-4D37-9763-C7BEDBC4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6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31A8F5-43A9-488D-82B9-395C7AEF012A}"/>
              </a:ext>
            </a:extLst>
          </p:cNvPr>
          <p:cNvSpPr/>
          <p:nvPr/>
        </p:nvSpPr>
        <p:spPr>
          <a:xfrm>
            <a:off x="4637107" y="81260"/>
            <a:ext cx="29177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 Outline" panose="00000400000000000000" pitchFamily="2" charset="-78"/>
              </a:rPr>
              <a:t>به نام خدا </a:t>
            </a:r>
            <a:endParaRPr lang="en-US" sz="6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mran Outline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642A99-8146-4D4C-9BCE-A5F8E2414523}"/>
              </a:ext>
            </a:extLst>
          </p:cNvPr>
          <p:cNvSpPr/>
          <p:nvPr/>
        </p:nvSpPr>
        <p:spPr>
          <a:xfrm>
            <a:off x="5568992" y="2329160"/>
            <a:ext cx="55178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Homa" panose="00000400000000000000" pitchFamily="2" charset="-78"/>
              </a:rPr>
              <a:t>درس ششم : ورزش و نیرو 1 </a:t>
            </a:r>
            <a:endParaRPr lang="en-US" sz="4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FD6F6-5169-4284-8188-A527ED3F1E63}"/>
              </a:ext>
            </a:extLst>
          </p:cNvPr>
          <p:cNvSpPr/>
          <p:nvPr/>
        </p:nvSpPr>
        <p:spPr>
          <a:xfrm>
            <a:off x="2146260" y="5576411"/>
            <a:ext cx="34227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Homa" panose="00000400000000000000" pitchFamily="2" charset="-78"/>
              </a:rPr>
              <a:t>کاری از حسنا حاتمی </a:t>
            </a:r>
            <a:b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Homa" panose="00000400000000000000" pitchFamily="2" charset="-78"/>
              </a:rPr>
            </a:br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Homa" panose="00000400000000000000" pitchFamily="2" charset="-78"/>
              </a:rPr>
              <a:t>ششم سنین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041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194D0C-B819-46E0-B120-49C7059D450B}"/>
              </a:ext>
            </a:extLst>
          </p:cNvPr>
          <p:cNvSpPr/>
          <p:nvPr/>
        </p:nvSpPr>
        <p:spPr>
          <a:xfrm>
            <a:off x="4535316" y="252710"/>
            <a:ext cx="3121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اثر متقابل دو جسم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A74FD4-16A1-4B92-A1EA-1B2D43116454}"/>
              </a:ext>
            </a:extLst>
          </p:cNvPr>
          <p:cNvSpPr/>
          <p:nvPr/>
        </p:nvSpPr>
        <p:spPr>
          <a:xfrm>
            <a:off x="4040149" y="1348085"/>
            <a:ext cx="75584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اگر نیرویی که به جسم وارد میکنیم کافی نباشد ، جسم </a:t>
            </a:r>
          </a:p>
          <a:p>
            <a:pPr algn="r"/>
            <a:r>
              <a:rPr lang="fa-I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حرکت نخواهد کرد.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358CC-D1B2-40E6-8FBE-0897FAA200EF}"/>
              </a:ext>
            </a:extLst>
          </p:cNvPr>
          <p:cNvSpPr/>
          <p:nvPr/>
        </p:nvSpPr>
        <p:spPr>
          <a:xfrm>
            <a:off x="4040149" y="2874347"/>
            <a:ext cx="76963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وقتی به جسم نیرو وار می کنیم، جسم نیز به همان اندازه</a:t>
            </a:r>
          </a:p>
          <a:p>
            <a:pPr algn="r"/>
            <a:r>
              <a:rPr lang="fa-I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به ما نیرو وارد میکند 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267FAA-5F4B-487C-976D-49C14C6688B3}"/>
              </a:ext>
            </a:extLst>
          </p:cNvPr>
          <p:cNvSpPr/>
          <p:nvPr/>
        </p:nvSpPr>
        <p:spPr>
          <a:xfrm>
            <a:off x="461123" y="3951565"/>
            <a:ext cx="81483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نیرویی که ما وارد میکنیم، کنش (عمل) و به نیرویی</a:t>
            </a:r>
          </a:p>
          <a:p>
            <a:pPr algn="r"/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که جسم به ما وارد میکند، واکنش (عکس العمل) می گوییم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9B305-A942-4630-91FC-622D13A23840}"/>
              </a:ext>
            </a:extLst>
          </p:cNvPr>
          <p:cNvSpPr/>
          <p:nvPr/>
        </p:nvSpPr>
        <p:spPr>
          <a:xfrm>
            <a:off x="354763" y="5477827"/>
            <a:ext cx="90059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وقتی به زمین میخورید احساس درد میکنید زیرا شما به زمین </a:t>
            </a:r>
          </a:p>
          <a:p>
            <a:pPr algn="ctr"/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نیرو وارد میکنید و زمین هم همان اندازه نیرو به شما وارد می کند.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3135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37E48A-FE6C-475A-817A-CB3A2514A712}"/>
              </a:ext>
            </a:extLst>
          </p:cNvPr>
          <p:cNvSpPr/>
          <p:nvPr/>
        </p:nvSpPr>
        <p:spPr>
          <a:xfrm>
            <a:off x="2067869" y="662285"/>
            <a:ext cx="92945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اگر دو نیروی هم جهت به جسمی وارد شود، جسم در جهت نیرو ها</a:t>
            </a:r>
          </a:p>
          <a:p>
            <a:pPr algn="r"/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حرکت خواهد کرد. برای به دست آوردن اندازه ی نیروی وارد شده،</a:t>
            </a:r>
          </a:p>
          <a:p>
            <a:pPr algn="r"/>
            <a:r>
              <a:rPr lang="fa-I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کافی است اندازه ی نیرو ها را با هم جمع کنیم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5D9C6-2577-4B45-A1A9-79D9D5082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2" y="3867254"/>
            <a:ext cx="4268730" cy="22096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13CAEA-8D14-43C0-916C-6C02D80BC528}"/>
              </a:ext>
            </a:extLst>
          </p:cNvPr>
          <p:cNvSpPr/>
          <p:nvPr/>
        </p:nvSpPr>
        <p:spPr>
          <a:xfrm>
            <a:off x="3475821" y="2529081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AD2138-BC50-41D1-9506-1EA1EB95691B}"/>
              </a:ext>
            </a:extLst>
          </p:cNvPr>
          <p:cNvCxnSpPr/>
          <p:nvPr/>
        </p:nvCxnSpPr>
        <p:spPr>
          <a:xfrm>
            <a:off x="4667250" y="2867025"/>
            <a:ext cx="6572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EE43E6-BE64-4E3C-A461-AE154B7F4676}"/>
              </a:ext>
            </a:extLst>
          </p:cNvPr>
          <p:cNvCxnSpPr/>
          <p:nvPr/>
        </p:nvCxnSpPr>
        <p:spPr>
          <a:xfrm>
            <a:off x="4972050" y="2529081"/>
            <a:ext cx="0" cy="6998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94ECA67-A0BB-4DA8-8216-95EC614F0247}"/>
              </a:ext>
            </a:extLst>
          </p:cNvPr>
          <p:cNvSpPr/>
          <p:nvPr/>
        </p:nvSpPr>
        <p:spPr>
          <a:xfrm>
            <a:off x="5561797" y="250567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252900-48FA-494F-BBF2-446DBF6DE1F7}"/>
              </a:ext>
            </a:extLst>
          </p:cNvPr>
          <p:cNvCxnSpPr/>
          <p:nvPr/>
        </p:nvCxnSpPr>
        <p:spPr>
          <a:xfrm>
            <a:off x="6715135" y="2990746"/>
            <a:ext cx="4095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3EF3FE-8822-4130-8E78-348C53A10335}"/>
              </a:ext>
            </a:extLst>
          </p:cNvPr>
          <p:cNvCxnSpPr/>
          <p:nvPr/>
        </p:nvCxnSpPr>
        <p:spPr>
          <a:xfrm>
            <a:off x="6705610" y="2828925"/>
            <a:ext cx="4095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EF93739-718D-48C6-A366-2E9DE1D1B83E}"/>
              </a:ext>
            </a:extLst>
          </p:cNvPr>
          <p:cNvSpPr/>
          <p:nvPr/>
        </p:nvSpPr>
        <p:spPr>
          <a:xfrm>
            <a:off x="7353310" y="2505670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00EBD4-4BEF-4D39-A341-26AC92AF3971}"/>
              </a:ext>
            </a:extLst>
          </p:cNvPr>
          <p:cNvCxnSpPr/>
          <p:nvPr/>
        </p:nvCxnSpPr>
        <p:spPr>
          <a:xfrm>
            <a:off x="7991475" y="3228975"/>
            <a:ext cx="0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0140E56-3653-4397-BFE7-15B4713DDCEE}"/>
              </a:ext>
            </a:extLst>
          </p:cNvPr>
          <p:cNvSpPr/>
          <p:nvPr/>
        </p:nvSpPr>
        <p:spPr>
          <a:xfrm>
            <a:off x="6982224" y="4325770"/>
            <a:ext cx="2018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برآیند نیرو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051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B0937B-93D5-4988-9DA8-BEC223036B0A}"/>
              </a:ext>
            </a:extLst>
          </p:cNvPr>
          <p:cNvSpPr/>
          <p:nvPr/>
        </p:nvSpPr>
        <p:spPr>
          <a:xfrm>
            <a:off x="4122954" y="547985"/>
            <a:ext cx="71465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اگر دو نیرو خلاف جهت هم به جسمی وارد شود </a:t>
            </a:r>
          </a:p>
          <a:p>
            <a:pPr algn="r"/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 یکی از نیرو ها بیشتر باشد، جسم در جهت نیروی </a:t>
            </a:r>
          </a:p>
          <a:p>
            <a:pPr algn="r"/>
            <a:r>
              <a:rPr lang="fa-I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بزرگ تر حرکت </a:t>
            </a: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خواهد کرد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1AF72D-B244-48E1-BB07-EA24A8520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6" y="4267300"/>
            <a:ext cx="4667488" cy="22477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554F65-7561-490A-9103-DDB3BF473E56}"/>
              </a:ext>
            </a:extLst>
          </p:cNvPr>
          <p:cNvSpPr/>
          <p:nvPr/>
        </p:nvSpPr>
        <p:spPr>
          <a:xfrm>
            <a:off x="1140335" y="2505670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4F172C-4D13-4F92-8A40-919B03EC7F56}"/>
              </a:ext>
            </a:extLst>
          </p:cNvPr>
          <p:cNvCxnSpPr/>
          <p:nvPr/>
        </p:nvCxnSpPr>
        <p:spPr>
          <a:xfrm>
            <a:off x="2743200" y="2895600"/>
            <a:ext cx="581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E3E0DAE-A43F-4F37-A50C-4CEACC4001D7}"/>
              </a:ext>
            </a:extLst>
          </p:cNvPr>
          <p:cNvSpPr/>
          <p:nvPr/>
        </p:nvSpPr>
        <p:spPr>
          <a:xfrm>
            <a:off x="3588261" y="250567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A567EF-BAA5-4236-AD3C-2E193819DA61}"/>
              </a:ext>
            </a:extLst>
          </p:cNvPr>
          <p:cNvCxnSpPr/>
          <p:nvPr/>
        </p:nvCxnSpPr>
        <p:spPr>
          <a:xfrm>
            <a:off x="4781550" y="3051195"/>
            <a:ext cx="603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4576D-4929-40F8-A201-7431715A10D8}"/>
              </a:ext>
            </a:extLst>
          </p:cNvPr>
          <p:cNvCxnSpPr/>
          <p:nvPr/>
        </p:nvCxnSpPr>
        <p:spPr>
          <a:xfrm>
            <a:off x="4743450" y="2876550"/>
            <a:ext cx="6420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A97A778-6DA5-4084-B1D9-88290D1AD97D}"/>
              </a:ext>
            </a:extLst>
          </p:cNvPr>
          <p:cNvSpPr/>
          <p:nvPr/>
        </p:nvSpPr>
        <p:spPr>
          <a:xfrm>
            <a:off x="5852431" y="250567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C709FE-255E-4CE4-8BD5-E3D4A438DE74}"/>
              </a:ext>
            </a:extLst>
          </p:cNvPr>
          <p:cNvSpPr/>
          <p:nvPr/>
        </p:nvSpPr>
        <p:spPr>
          <a:xfrm>
            <a:off x="6329484" y="4553039"/>
            <a:ext cx="2018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برآیند نیرو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D6C3E3-071A-45E1-9D46-5C7D7E9A8DA4}"/>
              </a:ext>
            </a:extLst>
          </p:cNvPr>
          <p:cNvCxnSpPr>
            <a:cxnSpLocks/>
          </p:cNvCxnSpPr>
          <p:nvPr/>
        </p:nvCxnSpPr>
        <p:spPr>
          <a:xfrm>
            <a:off x="6572250" y="3429000"/>
            <a:ext cx="234288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60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BEA507-B89F-4F8C-875B-74A83F163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97" y="4714976"/>
            <a:ext cx="3361905" cy="1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6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0C80-6B61-4A3A-8B38-E3ADF142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>
                <a:cs typeface="B Koodak" panose="00000700000000000000" pitchFamily="2" charset="-78"/>
              </a:rPr>
              <a:t>اگر دو نیرو خلاف جهت هم بر جسمی وارد شود و </a:t>
            </a:r>
            <a:br>
              <a:rPr lang="fa-IR" sz="3600" dirty="0">
                <a:cs typeface="B Koodak" panose="00000700000000000000" pitchFamily="2" charset="-78"/>
              </a:rPr>
            </a:br>
            <a:r>
              <a:rPr lang="fa-IR" sz="3600" dirty="0">
                <a:cs typeface="B Koodak" panose="00000700000000000000" pitchFamily="2" charset="-78"/>
              </a:rPr>
              <a:t>دو نیرو برابر باشد، جسم حرکت نمیکند </a:t>
            </a:r>
            <a:endParaRPr lang="en-US" sz="3600" dirty="0">
              <a:cs typeface="B Koodak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3ADD1-AEE9-4E47-A800-47A5B22D3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4" y="4010025"/>
            <a:ext cx="4089042" cy="22574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039BB5-20AF-4D5E-92B1-E8A3B58CDFFC}"/>
              </a:ext>
            </a:extLst>
          </p:cNvPr>
          <p:cNvSpPr/>
          <p:nvPr/>
        </p:nvSpPr>
        <p:spPr>
          <a:xfrm>
            <a:off x="1692785" y="2505670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8F8250-CA86-4329-89BE-E3F25E2DA1B4}"/>
              </a:ext>
            </a:extLst>
          </p:cNvPr>
          <p:cNvCxnSpPr/>
          <p:nvPr/>
        </p:nvCxnSpPr>
        <p:spPr>
          <a:xfrm>
            <a:off x="3295650" y="2971800"/>
            <a:ext cx="657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620D962-011B-4C68-AA94-39AE9FF78DEC}"/>
              </a:ext>
            </a:extLst>
          </p:cNvPr>
          <p:cNvSpPr/>
          <p:nvPr/>
        </p:nvSpPr>
        <p:spPr>
          <a:xfrm>
            <a:off x="4216911" y="2505670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48972B-1FA1-4C02-93F5-BDC74241771A}"/>
              </a:ext>
            </a:extLst>
          </p:cNvPr>
          <p:cNvCxnSpPr>
            <a:cxnSpLocks/>
          </p:cNvCxnSpPr>
          <p:nvPr/>
        </p:nvCxnSpPr>
        <p:spPr>
          <a:xfrm>
            <a:off x="5762625" y="3057823"/>
            <a:ext cx="495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C2B636-695F-4D32-8CB4-F71DCEE6A3D2}"/>
              </a:ext>
            </a:extLst>
          </p:cNvPr>
          <p:cNvCxnSpPr/>
          <p:nvPr/>
        </p:nvCxnSpPr>
        <p:spPr>
          <a:xfrm>
            <a:off x="5762625" y="2857500"/>
            <a:ext cx="485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9144449-C779-4EB8-A4CE-81DE8BBC974D}"/>
              </a:ext>
            </a:extLst>
          </p:cNvPr>
          <p:cNvSpPr/>
          <p:nvPr/>
        </p:nvSpPr>
        <p:spPr>
          <a:xfrm>
            <a:off x="6741037" y="250567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13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4B477F-3ED9-4BF4-9740-4A3E4469DF39}"/>
              </a:ext>
            </a:extLst>
          </p:cNvPr>
          <p:cNvSpPr/>
          <p:nvPr/>
        </p:nvSpPr>
        <p:spPr>
          <a:xfrm>
            <a:off x="4358985" y="224135"/>
            <a:ext cx="34740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0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Homa" panose="00000400000000000000" pitchFamily="2" charset="-78"/>
              </a:rPr>
              <a:t>نیرو یعنی چه ؟ </a:t>
            </a:r>
            <a:endParaRPr lang="en-US" sz="48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CF5BE7-3B12-43F1-8467-DFAFF51FACFD}"/>
              </a:ext>
            </a:extLst>
          </p:cNvPr>
          <p:cNvSpPr/>
          <p:nvPr/>
        </p:nvSpPr>
        <p:spPr>
          <a:xfrm>
            <a:off x="2019402" y="1548110"/>
            <a:ext cx="815319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>
                <a:ln w="0"/>
                <a:solidFill>
                  <a:srgbClr val="009A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Homa" panose="00000400000000000000" pitchFamily="2" charset="-78"/>
              </a:rPr>
              <a:t>نیرو یعنی کشش و رانش . وقتی چیزی را </a:t>
            </a:r>
          </a:p>
          <a:p>
            <a:pPr algn="ctr"/>
            <a:r>
              <a:rPr lang="fa-IR" sz="3600" dirty="0">
                <a:ln w="0"/>
                <a:solidFill>
                  <a:srgbClr val="009A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Homa" panose="00000400000000000000" pitchFamily="2" charset="-78"/>
              </a:rPr>
              <a:t>می کشیم یا هل میدهیم (می رانیم )،</a:t>
            </a:r>
          </a:p>
          <a:p>
            <a:pPr algn="ctr"/>
            <a:r>
              <a:rPr lang="fa-IR" sz="3600" dirty="0">
                <a:ln w="0"/>
                <a:solidFill>
                  <a:srgbClr val="009A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Homa" panose="00000400000000000000" pitchFamily="2" charset="-78"/>
              </a:rPr>
              <a:t>به آن نیرو وارد می کنیم . نیرو ها به دو دسته </a:t>
            </a:r>
          </a:p>
          <a:p>
            <a:pPr algn="ctr"/>
            <a:r>
              <a:rPr lang="fa-IR" sz="3600" dirty="0">
                <a:ln w="0"/>
                <a:solidFill>
                  <a:srgbClr val="009A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Homa" panose="00000400000000000000" pitchFamily="2" charset="-78"/>
              </a:rPr>
              <a:t>کششی (کشیدن)،یا رانشی (راندن) تقسیم میشوند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0578E-F56B-44E6-909D-6554B927A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4043065"/>
            <a:ext cx="51435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5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F2C38C-7D5F-40A5-963E-F5B4AFA544C8}"/>
              </a:ext>
            </a:extLst>
          </p:cNvPr>
          <p:cNvSpPr/>
          <p:nvPr/>
        </p:nvSpPr>
        <p:spPr>
          <a:xfrm>
            <a:off x="4946486" y="357485"/>
            <a:ext cx="2299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اثرات نیرو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2CE36-8614-4B53-84E3-466D31646C74}"/>
              </a:ext>
            </a:extLst>
          </p:cNvPr>
          <p:cNvSpPr/>
          <p:nvPr/>
        </p:nvSpPr>
        <p:spPr>
          <a:xfrm>
            <a:off x="3667950" y="1510010"/>
            <a:ext cx="76001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1- تغییر در اندازه </a:t>
            </a:r>
            <a:b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</a:br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            نیرو میتواند باعث تغییر سایز کش شود.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7BB4A-66F5-473E-9576-1F8A74710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6" y="3705225"/>
            <a:ext cx="5274444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6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4F5DDC-0908-4A42-86FF-2D1A3D32AEB9}"/>
              </a:ext>
            </a:extLst>
          </p:cNvPr>
          <p:cNvSpPr/>
          <p:nvPr/>
        </p:nvSpPr>
        <p:spPr>
          <a:xfrm>
            <a:off x="3870608" y="748010"/>
            <a:ext cx="74606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2- تغییر شکل :</a:t>
            </a:r>
          </a:p>
          <a:p>
            <a:pPr algn="r"/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نیرویی که به وسیله دست به خمیر وارد میشود ، </a:t>
            </a:r>
          </a:p>
          <a:p>
            <a:pPr algn="r"/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باعث تغییر آن شکل میشود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F3430-74C1-4365-A41D-47188F5D3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3971315"/>
            <a:ext cx="2409825" cy="2360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07D1C-2EC9-4190-B409-AA38E7CBD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4047346"/>
            <a:ext cx="2590800" cy="22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5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58F7CB-9F61-4F19-98C3-F57E97327164}"/>
              </a:ext>
            </a:extLst>
          </p:cNvPr>
          <p:cNvSpPr/>
          <p:nvPr/>
        </p:nvSpPr>
        <p:spPr>
          <a:xfrm>
            <a:off x="4076618" y="471785"/>
            <a:ext cx="73725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3- شروع حرکت جسم </a:t>
            </a:r>
          </a:p>
          <a:p>
            <a:pPr algn="r"/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نیرو، جسم بی حرک</a:t>
            </a:r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 را به حرکت در می آورد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5E1B95-1593-4311-88F4-3A4625C6C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66" y="3605093"/>
            <a:ext cx="4795134" cy="27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428514-6B27-4E5F-83F0-3A7B9BBC9548}"/>
              </a:ext>
            </a:extLst>
          </p:cNvPr>
          <p:cNvSpPr/>
          <p:nvPr/>
        </p:nvSpPr>
        <p:spPr>
          <a:xfrm>
            <a:off x="2119586" y="519410"/>
            <a:ext cx="936506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4- تغییر در سرعت </a:t>
            </a:r>
          </a:p>
          <a:p>
            <a:pPr algn="r"/>
            <a:r>
              <a:rPr lang="fa-IR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نیرو می</a:t>
            </a:r>
            <a:r>
              <a:rPr lang="fa-IR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تواند سرعت جسم در حال حرکت را کمتر یا بیشتر کند </a:t>
            </a:r>
            <a:endParaRPr lang="en-US" sz="3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4F420-39D4-40AF-8056-5967FD679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87" y="2390774"/>
            <a:ext cx="4784337" cy="360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39279B-D6BC-46EF-AC70-15B0AE313E6E}"/>
              </a:ext>
            </a:extLst>
          </p:cNvPr>
          <p:cNvSpPr/>
          <p:nvPr/>
        </p:nvSpPr>
        <p:spPr>
          <a:xfrm>
            <a:off x="2511382" y="519410"/>
            <a:ext cx="892584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5</a:t>
            </a:r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- توقف جسم </a:t>
            </a:r>
          </a:p>
          <a:p>
            <a:pPr algn="r"/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نیرو میتواند باعث متوقف شدن جسم در حال حرکت شود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FAC3D-CFD1-4BF5-A995-46AECF626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95537"/>
            <a:ext cx="4076700" cy="34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8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224BA7-5971-4071-B7FC-D81B125DF0A7}"/>
              </a:ext>
            </a:extLst>
          </p:cNvPr>
          <p:cNvSpPr/>
          <p:nvPr/>
        </p:nvSpPr>
        <p:spPr>
          <a:xfrm>
            <a:off x="636564" y="557510"/>
            <a:ext cx="109188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6- تغییر جهت حرکت جسم </a:t>
            </a:r>
            <a:b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</a:br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نیرو میتواند جهت حرکت یک جسم در حال </a:t>
            </a:r>
            <a:r>
              <a:rPr lang="fa-IR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حرکت راتغییردهد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BBD6FA-3D36-45E5-854D-FE5DC994D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9" y="3109814"/>
            <a:ext cx="5450290" cy="29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6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66B9D0-B333-46FE-8BCD-19BE1B5C0F08}"/>
              </a:ext>
            </a:extLst>
          </p:cNvPr>
          <p:cNvSpPr/>
          <p:nvPr/>
        </p:nvSpPr>
        <p:spPr>
          <a:xfrm>
            <a:off x="4128955" y="471785"/>
            <a:ext cx="39340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حقایقی درباره ی نیرو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BDD009-82F1-4C0D-BC9A-3506AEE82A11}"/>
              </a:ext>
            </a:extLst>
          </p:cNvPr>
          <p:cNvSpPr/>
          <p:nvPr/>
        </p:nvSpPr>
        <p:spPr>
          <a:xfrm>
            <a:off x="3804385" y="1662410"/>
            <a:ext cx="78598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1- نیرو کشش یا رنش بین </a:t>
            </a:r>
            <a:r>
              <a:rPr lang="fa-IR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حداقل دو جسم </a:t>
            </a:r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است .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8F0B9-6B1B-4DFE-847B-7E77FB4A1F99}"/>
              </a:ext>
            </a:extLst>
          </p:cNvPr>
          <p:cNvSpPr/>
          <p:nvPr/>
        </p:nvSpPr>
        <p:spPr>
          <a:xfrm>
            <a:off x="4379985" y="2586335"/>
            <a:ext cx="7366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2- نیرو می تواند در همه ی جهت ها وارد شود.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6A76C-B766-4C50-92D7-C4005EE5BF0B}"/>
              </a:ext>
            </a:extLst>
          </p:cNvPr>
          <p:cNvSpPr/>
          <p:nvPr/>
        </p:nvSpPr>
        <p:spPr>
          <a:xfrm>
            <a:off x="2267105" y="3510260"/>
            <a:ext cx="93971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3- نیرو ها قابل دیدن نیستند، اما می توان متوجه اثر آنها شد.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5D0D19-3BBE-4CA4-B413-FBEAFAE2459B}"/>
              </a:ext>
            </a:extLst>
          </p:cNvPr>
          <p:cNvSpPr/>
          <p:nvPr/>
        </p:nvSpPr>
        <p:spPr>
          <a:xfrm>
            <a:off x="5348077" y="4434185"/>
            <a:ext cx="63161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4- یکای اندازه گیری نیرو، نیوتون است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8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401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اگر دو نیرو خلاف جهت هم بر جسمی وارد شود و  دو نیرو برابر باشد، جسم حرکت نمیکند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Zahra sadat Feiz</dc:creator>
  <cp:lastModifiedBy>Zahra sadat Feiz</cp:lastModifiedBy>
  <cp:revision>2</cp:revision>
  <dcterms:created xsi:type="dcterms:W3CDTF">2022-02-07T15:49:25Z</dcterms:created>
  <dcterms:modified xsi:type="dcterms:W3CDTF">2022-02-07T17:17:24Z</dcterms:modified>
</cp:coreProperties>
</file>