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  <a:srgbClr val="64E2CA"/>
    <a:srgbClr val="FFFFFF"/>
    <a:srgbClr val="813C94"/>
    <a:srgbClr val="8272A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9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7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7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8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6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3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9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EA98FEA-F2D3-4390-BAF4-0ECD4AE735D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DA83CB9-6332-4762-94C9-6F20794D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3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89AD-FE99-4B01-9352-4FF638262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230" y="537633"/>
            <a:ext cx="8825658" cy="1234017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accent4">
                    <a:lumMod val="10000"/>
                  </a:schemeClr>
                </a:solidFill>
                <a:cs typeface="B Koodak" panose="00000700000000000000" pitchFamily="2" charset="-78"/>
              </a:rPr>
              <a:t>به نام خدا </a:t>
            </a:r>
            <a:endParaRPr lang="en-US" dirty="0">
              <a:solidFill>
                <a:schemeClr val="accent4">
                  <a:lumMod val="1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55056-06D8-4321-8582-C3ABB96B3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305" y="2567580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fa-IR" sz="4800" dirty="0">
                <a:solidFill>
                  <a:schemeClr val="bg1"/>
                </a:solidFill>
                <a:cs typeface="B Koodak" panose="00000700000000000000" pitchFamily="2" charset="-78"/>
              </a:rPr>
              <a:t>موضوع : ساختمان درونی زمین </a:t>
            </a:r>
            <a:endParaRPr lang="en-US" sz="48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EB7F5-FA09-4943-B4F5-E90A5F9E293E}"/>
              </a:ext>
            </a:extLst>
          </p:cNvPr>
          <p:cNvSpPr/>
          <p:nvPr/>
        </p:nvSpPr>
        <p:spPr>
          <a:xfrm>
            <a:off x="1154956" y="4167485"/>
            <a:ext cx="7146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B Koodak" panose="00000700000000000000" pitchFamily="2" charset="-78"/>
              </a:rPr>
              <a:t>کاری از حسنا حاتمی </a:t>
            </a:r>
          </a:p>
          <a:p>
            <a:r>
              <a:rPr lang="fa-IR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B Koodak" panose="00000700000000000000" pitchFamily="2" charset="-78"/>
              </a:rPr>
              <a:t>ششم سنین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926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3A34-7C70-45DE-8F58-9B5070A3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29" y="1021293"/>
            <a:ext cx="8761413" cy="706964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rgbClr val="FFFFFF"/>
                </a:solidFill>
                <a:cs typeface="B Koodak" panose="00000700000000000000" pitchFamily="2" charset="-78"/>
              </a:rPr>
              <a:t>تقسیم بندی ساختمان درونی زمین </a:t>
            </a:r>
            <a:endParaRPr lang="en-US" sz="4000" dirty="0">
              <a:solidFill>
                <a:srgbClr val="FFFFFF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3AD4-1E16-4623-9402-63DFF296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Koodak" panose="00000700000000000000" pitchFamily="2" charset="-78"/>
              </a:rPr>
              <a:t>ساختمان درونی زمین به دو دسته تقسیم میشود 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Koodak" panose="00000700000000000000" pitchFamily="2" charset="-7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AAA097-4F7F-4ECA-A31B-56DA43B524A6}"/>
              </a:ext>
            </a:extLst>
          </p:cNvPr>
          <p:cNvCxnSpPr>
            <a:cxnSpLocks/>
          </p:cNvCxnSpPr>
          <p:nvPr/>
        </p:nvCxnSpPr>
        <p:spPr>
          <a:xfrm flipH="1">
            <a:off x="3486150" y="3105150"/>
            <a:ext cx="2028827" cy="1597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C5993D-59FD-4839-920E-B59FDD0DD3FB}"/>
              </a:ext>
            </a:extLst>
          </p:cNvPr>
          <p:cNvCxnSpPr>
            <a:cxnSpLocks/>
          </p:cNvCxnSpPr>
          <p:nvPr/>
        </p:nvCxnSpPr>
        <p:spPr>
          <a:xfrm>
            <a:off x="5691190" y="3105150"/>
            <a:ext cx="1976435" cy="1704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3F3F4EE-4378-4976-977E-D61F68EE4CC4}"/>
              </a:ext>
            </a:extLst>
          </p:cNvPr>
          <p:cNvSpPr/>
          <p:nvPr/>
        </p:nvSpPr>
        <p:spPr>
          <a:xfrm>
            <a:off x="683492" y="5075485"/>
            <a:ext cx="38170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2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از نظر ترکیبات شیمیایی و </a:t>
            </a:r>
          </a:p>
          <a:p>
            <a:pPr algn="ctr"/>
            <a:r>
              <a:rPr lang="fa-IR" sz="32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جنس مواد تشکیل دهنده</a:t>
            </a:r>
            <a:endParaRPr lang="en-US" sz="32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B04A6F-CE90-4263-88F0-2C2E6231503D}"/>
              </a:ext>
            </a:extLst>
          </p:cNvPr>
          <p:cNvSpPr/>
          <p:nvPr/>
        </p:nvSpPr>
        <p:spPr>
          <a:xfrm>
            <a:off x="5567783" y="5091797"/>
            <a:ext cx="5533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از نظر حالت فیزیکی ( حالت مواد )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34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2BD1-BF94-4143-8790-EDC82179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16518"/>
            <a:ext cx="8761413" cy="706964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FFFF00"/>
                </a:solidFill>
                <a:cs typeface="B Koodak" panose="00000700000000000000" pitchFamily="2" charset="-78"/>
              </a:rPr>
              <a:t>ساختمان درون زمین از نظر حالت فیزیکی  ( حالت مواد )</a:t>
            </a:r>
            <a:endParaRPr lang="en-US" dirty="0">
              <a:solidFill>
                <a:srgbClr val="FFFF00"/>
              </a:solidFill>
              <a:cs typeface="B Koodak" panose="00000700000000000000" pitchFamily="2" charset="-7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F695EB-3CC2-4397-8C98-F87984891C01}"/>
              </a:ext>
            </a:extLst>
          </p:cNvPr>
          <p:cNvCxnSpPr>
            <a:cxnSpLocks/>
          </p:cNvCxnSpPr>
          <p:nvPr/>
        </p:nvCxnSpPr>
        <p:spPr>
          <a:xfrm flipH="1">
            <a:off x="3429000" y="3409950"/>
            <a:ext cx="7808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5EA867B-0A5A-4CFC-93BF-DE51069B5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2105006"/>
            <a:ext cx="8143875" cy="4591051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EE5CDE-1322-4195-9DE5-CD96B85420EE}"/>
              </a:ext>
            </a:extLst>
          </p:cNvPr>
          <p:cNvSpPr/>
          <p:nvPr/>
        </p:nvSpPr>
        <p:spPr>
          <a:xfrm>
            <a:off x="2343445" y="3073237"/>
            <a:ext cx="10855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B Koodak" panose="00000700000000000000" pitchFamily="2" charset="-78"/>
              </a:rPr>
              <a:t>پوسته 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B Koodak" panose="000007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17DF66-D312-4410-AB6B-B40BF30C32A2}"/>
              </a:ext>
            </a:extLst>
          </p:cNvPr>
          <p:cNvSpPr/>
          <p:nvPr/>
        </p:nvSpPr>
        <p:spPr>
          <a:xfrm>
            <a:off x="2022633" y="290395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ED7506-BEF2-487E-A4FF-EF48D04DDC87}"/>
              </a:ext>
            </a:extLst>
          </p:cNvPr>
          <p:cNvSpPr/>
          <p:nvPr/>
        </p:nvSpPr>
        <p:spPr>
          <a:xfrm>
            <a:off x="0" y="3104014"/>
            <a:ext cx="2132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2800" b="1" dirty="0">
                <a:ln/>
                <a:solidFill>
                  <a:schemeClr val="accent3"/>
                </a:solidFill>
              </a:rPr>
              <a:t>گوشته ی فوقانی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3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E304-8C83-4297-BDDB-692EF360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587" y="2062162"/>
            <a:ext cx="8761413" cy="2028825"/>
          </a:xfrm>
        </p:spPr>
        <p:txBody>
          <a:bodyPr/>
          <a:lstStyle/>
          <a:p>
            <a:pPr algn="r"/>
            <a:r>
              <a:rPr lang="fa-IR" sz="2400" dirty="0">
                <a:solidFill>
                  <a:schemeClr val="accent6">
                    <a:lumMod val="50000"/>
                  </a:schemeClr>
                </a:solidFill>
              </a:rPr>
              <a:t>سنگ کره : این بخش روی خمیر کره حرکت می کند و شامل پوسته و قسمت بالایی و جامد گوشته است </a:t>
            </a:r>
            <a:br>
              <a:rPr lang="fa-IR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a-IR" sz="2400" dirty="0">
                <a:solidFill>
                  <a:schemeClr val="accent6">
                    <a:lumMod val="50000"/>
                  </a:schemeClr>
                </a:solidFill>
              </a:rPr>
              <a:t>ضخامت آن حدود 100 کیلومتر است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C0536-4A2A-4FC7-9ACB-66E1B6A69CE0}"/>
              </a:ext>
            </a:extLst>
          </p:cNvPr>
          <p:cNvSpPr/>
          <p:nvPr/>
        </p:nvSpPr>
        <p:spPr>
          <a:xfrm>
            <a:off x="1712848" y="3719810"/>
            <a:ext cx="10479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خمیر کره ( نرم کره ) قسمت خمیری شکل گوشته است که در زیر سنگ کره قرار دارد .</a:t>
            </a:r>
          </a:p>
          <a:p>
            <a:pPr algn="r"/>
            <a:r>
              <a:rPr lang="fa-IR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خمیر کره از 100 کیلومتری زمین تا عمق 350 کیلومتری ادامه دارد.</a:t>
            </a:r>
          </a:p>
          <a:p>
            <a:pPr algn="r"/>
            <a:r>
              <a:rPr lang="fa-IR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منشأ بیشتر آتشفشان ها و زمین لرزه ها مربوط به این لایه است </a:t>
            </a:r>
            <a:endParaRPr lang="en-US" sz="2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226AC-5A39-4AC6-AC9C-F2CF504FCF5D}"/>
              </a:ext>
            </a:extLst>
          </p:cNvPr>
          <p:cNvSpPr/>
          <p:nvPr/>
        </p:nvSpPr>
        <p:spPr>
          <a:xfrm>
            <a:off x="1639111" y="5094685"/>
            <a:ext cx="105528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Koodak" panose="00000700000000000000" pitchFamily="2" charset="-78"/>
              </a:rPr>
              <a:t>گوشته زیرین : از زیر خمیر کره تا ابتدای هسته خارجی ادامه داشته و حالت جامد دارد .</a:t>
            </a:r>
          </a:p>
          <a:p>
            <a:pPr algn="r"/>
            <a:r>
              <a:rPr lang="fa-I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Koodak" panose="00000700000000000000" pitchFamily="2" charset="-78"/>
              </a:rPr>
              <a:t>از عمق 350 کیلومتری تا 2900 کیلومتری ادامه دارد .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506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9DEB-4BC0-4083-A904-3C89D844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2171700"/>
            <a:ext cx="10629900" cy="1337732"/>
          </a:xfrm>
        </p:spPr>
        <p:txBody>
          <a:bodyPr/>
          <a:lstStyle/>
          <a:p>
            <a:pPr algn="r"/>
            <a:r>
              <a:rPr lang="fa-IR" sz="2400" dirty="0">
                <a:solidFill>
                  <a:schemeClr val="accent2">
                    <a:lumMod val="75000"/>
                  </a:schemeClr>
                </a:solidFill>
              </a:rPr>
              <a:t>هسته خارجی : حالت مواد در آن مایع ( مذاب ) است . یعنی سنگ ها در آن لایه ذوب شده اند .</a:t>
            </a:r>
            <a:br>
              <a:rPr lang="fa-IR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a-IR" sz="2400" dirty="0">
                <a:solidFill>
                  <a:schemeClr val="accent2">
                    <a:lumMod val="75000"/>
                  </a:schemeClr>
                </a:solidFill>
              </a:rPr>
              <a:t>تا عمق 5100 کیلومتری ادامه دارد  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3B4BBB-EB07-489D-A04B-7E2C0E78798A}"/>
              </a:ext>
            </a:extLst>
          </p:cNvPr>
          <p:cNvSpPr/>
          <p:nvPr/>
        </p:nvSpPr>
        <p:spPr>
          <a:xfrm>
            <a:off x="3487374" y="3509432"/>
            <a:ext cx="87046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Koodak" panose="00000700000000000000" pitchFamily="2" charset="-78"/>
              </a:rPr>
              <a:t>هسته داخلی : حالت جامد دارد و مرکز زمین را تشکیل می دهد </a:t>
            </a:r>
          </a:p>
          <a:p>
            <a:pPr algn="r"/>
            <a:r>
              <a:rPr lang="fa-I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Koodak" panose="00000700000000000000" pitchFamily="2" charset="-78"/>
              </a:rPr>
              <a:t>تا عمق 6400 کیلومتری ادامه دارد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6059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3D67-3F6D-4F83-8AFE-42A4210F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42" y="1086957"/>
            <a:ext cx="10511554" cy="706964"/>
          </a:xfrm>
        </p:spPr>
        <p:txBody>
          <a:bodyPr/>
          <a:lstStyle/>
          <a:p>
            <a:r>
              <a:rPr lang="fa-IR" sz="3200" dirty="0">
                <a:solidFill>
                  <a:srgbClr val="FFFF00"/>
                </a:solidFill>
                <a:cs typeface="B Koodak" panose="00000700000000000000" pitchFamily="2" charset="-78"/>
              </a:rPr>
              <a:t>ساختمان درونی زمبن از نظر ترکیبات شیمیایی و جنس مواد تشکیل دهنده </a:t>
            </a:r>
            <a:endParaRPr lang="en-US" sz="3200" dirty="0">
              <a:solidFill>
                <a:srgbClr val="FFFF00"/>
              </a:solidFill>
              <a:cs typeface="B Koodak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54921D-00C7-4CA1-A818-C6A56D21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5" y="2290046"/>
            <a:ext cx="5086327" cy="415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4718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E74AD-F1B7-4651-BD45-E941A21738D6}"/>
              </a:ext>
            </a:extLst>
          </p:cNvPr>
          <p:cNvSpPr/>
          <p:nvPr/>
        </p:nvSpPr>
        <p:spPr>
          <a:xfrm>
            <a:off x="1245930" y="2526464"/>
            <a:ext cx="10568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پوسته : لایه ای است که روی آن زندگی میکنیم . این لایه جامد است و دارای ذخایر نفت ، گاز، انواع </a:t>
            </a:r>
          </a:p>
          <a:p>
            <a:pPr algn="ctr"/>
            <a:r>
              <a:rPr lang="fa-I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معادن (زغال سنگ ، فلزی و غیر فلزی ) و سفره های آب زیرزمینی است </a:t>
            </a:r>
            <a:r>
              <a:rPr lang="fa-I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 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3604B-2302-4BC1-AED6-441052AF250C}"/>
              </a:ext>
            </a:extLst>
          </p:cNvPr>
          <p:cNvSpPr/>
          <p:nvPr/>
        </p:nvSpPr>
        <p:spPr>
          <a:xfrm>
            <a:off x="781861" y="3603128"/>
            <a:ext cx="114970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2400" b="1" dirty="0">
                <a:ln/>
                <a:solidFill>
                  <a:schemeClr val="accent3"/>
                </a:solidFill>
                <a:cs typeface="B Homa" panose="00000400000000000000" pitchFamily="2" charset="-78"/>
              </a:rPr>
              <a:t>گوشته : لایه میانی زمین است که از زیر پوسته شروع شده و تا نزدیکی هسته ادامه دارد. جنس </a:t>
            </a:r>
          </a:p>
          <a:p>
            <a:pPr algn="ctr"/>
            <a:r>
              <a:rPr lang="fa-IR" sz="2400" b="1" dirty="0">
                <a:ln/>
                <a:solidFill>
                  <a:schemeClr val="accent3"/>
                </a:solidFill>
                <a:cs typeface="B Homa" panose="00000400000000000000" pitchFamily="2" charset="-78"/>
              </a:rPr>
              <a:t>سنگ های گوشته با جنس سنگ های قسمت های دیگر متفاوت است . در برخی قسمت های آن سنگ ها به </a:t>
            </a:r>
          </a:p>
          <a:p>
            <a:pPr algn="ctr"/>
            <a:r>
              <a:rPr lang="fa-IR" sz="2400" b="1" dirty="0">
                <a:ln/>
                <a:solidFill>
                  <a:schemeClr val="accent3"/>
                </a:solidFill>
                <a:cs typeface="B Homa" panose="00000400000000000000" pitchFamily="2" charset="-78"/>
              </a:rPr>
              <a:t>مرز ذوب شدن رسیده اند و خمیری شکل هستند </a:t>
            </a:r>
            <a:endParaRPr lang="en-US" sz="2400" b="1" dirty="0">
              <a:ln/>
              <a:solidFill>
                <a:schemeClr val="accent3"/>
              </a:solidFill>
              <a:cs typeface="B Homa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3FD52-5953-4654-AA00-50B73FB869C5}"/>
              </a:ext>
            </a:extLst>
          </p:cNvPr>
          <p:cNvSpPr/>
          <p:nvPr/>
        </p:nvSpPr>
        <p:spPr>
          <a:xfrm>
            <a:off x="781861" y="5053335"/>
            <a:ext cx="11227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هسته : لایه ای است که در مرکز زمین قرار گرفته است . جنس سنگ های آن بیشتر از آهن و نیکل است . </a:t>
            </a:r>
          </a:p>
          <a:p>
            <a:pPr algn="ctr"/>
            <a:r>
              <a:rPr lang="fa-IR" sz="2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Homa" panose="00000400000000000000" pitchFamily="2" charset="-78"/>
              </a:rPr>
              <a:t>علّت خاصیّت مغناطیسی زمین ، وجود این فلزات در هسته است .</a:t>
            </a:r>
            <a:endParaRPr lang="en-US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190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FF66FF"/>
      </a:dk1>
      <a:lt1>
        <a:sysClr val="window" lastClr="FFFFFF"/>
      </a:lt1>
      <a:dk2>
        <a:srgbClr val="7F6DB0"/>
      </a:dk2>
      <a:lt2>
        <a:srgbClr val="EBEBEB"/>
      </a:lt2>
      <a:accent1>
        <a:srgbClr val="EE52A4"/>
      </a:accent1>
      <a:accent2>
        <a:srgbClr val="EE8AA8"/>
      </a:accent2>
      <a:accent3>
        <a:srgbClr val="F48CC2"/>
      </a:accent3>
      <a:accent4>
        <a:srgbClr val="EEB1EC"/>
      </a:accent4>
      <a:accent5>
        <a:srgbClr val="9B6BF2"/>
      </a:accent5>
      <a:accent6>
        <a:srgbClr val="D53DD0"/>
      </a:accent6>
      <a:hlink>
        <a:srgbClr val="E33D6F"/>
      </a:hlink>
      <a:folHlink>
        <a:srgbClr val="D53D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1105</TotalTime>
  <Words>348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به نام خدا </vt:lpstr>
      <vt:lpstr>تقسیم بندی ساختمان درونی زمین </vt:lpstr>
      <vt:lpstr>ساختمان درون زمین از نظر حالت فیزیکی  ( حالت مواد )</vt:lpstr>
      <vt:lpstr>سنگ کره : این بخش روی خمیر کره حرکت می کند و شامل پوسته و قسمت بالایی و جامد گوشته است  ضخامت آن حدود 100 کیلومتر است </vt:lpstr>
      <vt:lpstr>هسته خارجی : حالت مواد در آن مایع ( مذاب ) است . یعنی سنگ ها در آن لایه ذوب شده اند . تا عمق 5100 کیلومتری ادامه دارد  .</vt:lpstr>
      <vt:lpstr>ساختمان درونی زمبن از نظر ترکیبات شیمیایی و جنس مواد تشکیل دهنده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Zahra sadat Feiz</dc:creator>
  <cp:lastModifiedBy>Zahra sadat Feiz</cp:lastModifiedBy>
  <cp:revision>4</cp:revision>
  <dcterms:created xsi:type="dcterms:W3CDTF">2021-12-09T19:26:29Z</dcterms:created>
  <dcterms:modified xsi:type="dcterms:W3CDTF">2021-12-25T05:32:06Z</dcterms:modified>
</cp:coreProperties>
</file>