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di" initials="h" lastIdx="1" clrIdx="0">
    <p:extLst>
      <p:ext uri="{19B8F6BF-5375-455C-9EA6-DF929625EA0E}">
        <p15:presenceInfo xmlns:p15="http://schemas.microsoft.com/office/powerpoint/2012/main" userId="ha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2" d="100"/>
          <a:sy n="72"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E5A96-D75E-414C-AFC0-40E48AE74B5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pPr rtl="1"/>
          <a:endParaRPr lang="fa-IR"/>
        </a:p>
      </dgm:t>
    </dgm:pt>
    <dgm:pt modelId="{09FF54E8-5BA3-4395-B447-128A8A71CE14}" type="pres">
      <dgm:prSet presAssocID="{3E4E5A96-D75E-414C-AFC0-40E48AE74B50}" presName="linear" presStyleCnt="0">
        <dgm:presLayoutVars>
          <dgm:dir/>
          <dgm:resizeHandles val="exact"/>
        </dgm:presLayoutVars>
      </dgm:prSet>
      <dgm:spPr/>
    </dgm:pt>
  </dgm:ptLst>
  <dgm:cxnLst>
    <dgm:cxn modelId="{2096416F-83FA-4C9D-AB01-2B476A82D9CF}" type="presOf" srcId="{3E4E5A96-D75E-414C-AFC0-40E48AE74B50}" destId="{09FF54E8-5BA3-4395-B447-128A8A71CE14}" srcOrd="0"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893C3-28DA-49B5-BE3B-6CC93A43B78F}" type="doc">
      <dgm:prSet loTypeId="urn:microsoft.com/office/officeart/2005/8/layout/pyramid2" loCatId="pyramid" qsTypeId="urn:microsoft.com/office/officeart/2005/8/quickstyle/3d7" qsCatId="3D" csTypeId="urn:microsoft.com/office/officeart/2005/8/colors/accent2_1" csCatId="accent2" phldr="1"/>
      <dgm:spPr/>
    </dgm:pt>
    <dgm:pt modelId="{AAA07090-6694-4B31-AAD8-5833C5EE9A0C}">
      <dgm:prSet/>
      <dgm:spPr/>
      <dgm:t>
        <a:bodyPr/>
        <a:lstStyle/>
        <a:p>
          <a:pPr rtl="1"/>
          <a:endParaRPr lang="fa-IR" dirty="0">
            <a:solidFill>
              <a:schemeClr val="accent1">
                <a:lumMod val="75000"/>
              </a:schemeClr>
            </a:solidFill>
          </a:endParaRPr>
        </a:p>
      </dgm:t>
    </dgm:pt>
    <dgm:pt modelId="{2A407BFA-B6B5-40B0-89D1-8D717DAB2436}" type="parTrans" cxnId="{7144F2D8-27B9-4C57-AA42-675B8A01169E}">
      <dgm:prSet/>
      <dgm:spPr/>
      <dgm:t>
        <a:bodyPr/>
        <a:lstStyle/>
        <a:p>
          <a:pPr rtl="1"/>
          <a:endParaRPr lang="fa-IR"/>
        </a:p>
      </dgm:t>
    </dgm:pt>
    <dgm:pt modelId="{433455C9-BD07-401C-BE5E-B69843EF6D9B}" type="sibTrans" cxnId="{7144F2D8-27B9-4C57-AA42-675B8A01169E}">
      <dgm:prSet/>
      <dgm:spPr/>
      <dgm:t>
        <a:bodyPr/>
        <a:lstStyle/>
        <a:p>
          <a:pPr rtl="1"/>
          <a:endParaRPr lang="fa-IR"/>
        </a:p>
      </dgm:t>
    </dgm:pt>
    <dgm:pt modelId="{1368FFD5-B9C5-426E-84CD-8FCCEC4762C7}" type="pres">
      <dgm:prSet presAssocID="{619893C3-28DA-49B5-BE3B-6CC93A43B78F}" presName="compositeShape" presStyleCnt="0">
        <dgm:presLayoutVars>
          <dgm:dir/>
          <dgm:resizeHandles/>
        </dgm:presLayoutVars>
      </dgm:prSet>
      <dgm:spPr/>
    </dgm:pt>
    <dgm:pt modelId="{90A25B30-1A51-4151-8920-2CAC6CB1B022}" type="pres">
      <dgm:prSet presAssocID="{619893C3-28DA-49B5-BE3B-6CC93A43B78F}" presName="pyramid" presStyleLbl="node1" presStyleIdx="0" presStyleCnt="1" custLinFactNeighborX="-85558" custLinFactNeighborY="-3646"/>
      <dgm:spPr/>
    </dgm:pt>
    <dgm:pt modelId="{86BD585F-855D-44FA-9B20-5A1841901FDA}" type="pres">
      <dgm:prSet presAssocID="{619893C3-28DA-49B5-BE3B-6CC93A43B78F}" presName="theList" presStyleCnt="0"/>
      <dgm:spPr/>
    </dgm:pt>
    <dgm:pt modelId="{DDB6B806-4B61-40B8-B6E4-C155B56114E5}" type="pres">
      <dgm:prSet presAssocID="{AAA07090-6694-4B31-AAD8-5833C5EE9A0C}" presName="aNode" presStyleLbl="fgAcc1" presStyleIdx="0" presStyleCnt="1" custFlipVert="0" custFlipHor="0" custScaleX="2183" custScaleY="5439" custLinFactX="100000" custLinFactY="3439" custLinFactNeighborX="101158" custLinFactNeighborY="100000">
        <dgm:presLayoutVars>
          <dgm:bulletEnabled val="1"/>
        </dgm:presLayoutVars>
      </dgm:prSet>
      <dgm:spPr/>
    </dgm:pt>
    <dgm:pt modelId="{0CBADA1C-14CE-4DE6-8408-3ADEF2EB1456}" type="pres">
      <dgm:prSet presAssocID="{AAA07090-6694-4B31-AAD8-5833C5EE9A0C}" presName="aSpace" presStyleCnt="0"/>
      <dgm:spPr/>
    </dgm:pt>
  </dgm:ptLst>
  <dgm:cxnLst>
    <dgm:cxn modelId="{D7091588-45C2-4632-9642-9D6A6DA2C5F0}" type="presOf" srcId="{AAA07090-6694-4B31-AAD8-5833C5EE9A0C}" destId="{DDB6B806-4B61-40B8-B6E4-C155B56114E5}" srcOrd="0" destOrd="0" presId="urn:microsoft.com/office/officeart/2005/8/layout/pyramid2"/>
    <dgm:cxn modelId="{7144F2D8-27B9-4C57-AA42-675B8A01169E}" srcId="{619893C3-28DA-49B5-BE3B-6CC93A43B78F}" destId="{AAA07090-6694-4B31-AAD8-5833C5EE9A0C}" srcOrd="0" destOrd="0" parTransId="{2A407BFA-B6B5-40B0-89D1-8D717DAB2436}" sibTransId="{433455C9-BD07-401C-BE5E-B69843EF6D9B}"/>
    <dgm:cxn modelId="{A54C56EE-A75A-4D58-B4CC-2620F9FBBF7D}" type="presOf" srcId="{619893C3-28DA-49B5-BE3B-6CC93A43B78F}" destId="{1368FFD5-B9C5-426E-84CD-8FCCEC4762C7}" srcOrd="0" destOrd="0" presId="urn:microsoft.com/office/officeart/2005/8/layout/pyramid2"/>
    <dgm:cxn modelId="{19CE1F6E-F6CA-4945-A1ED-B4AF94E05CAE}" type="presParOf" srcId="{1368FFD5-B9C5-426E-84CD-8FCCEC4762C7}" destId="{90A25B30-1A51-4151-8920-2CAC6CB1B022}" srcOrd="0" destOrd="0" presId="urn:microsoft.com/office/officeart/2005/8/layout/pyramid2"/>
    <dgm:cxn modelId="{A2DF5FF5-CF5C-4351-AA51-47101B7ED602}" type="presParOf" srcId="{1368FFD5-B9C5-426E-84CD-8FCCEC4762C7}" destId="{86BD585F-855D-44FA-9B20-5A1841901FDA}" srcOrd="1" destOrd="0" presId="urn:microsoft.com/office/officeart/2005/8/layout/pyramid2"/>
    <dgm:cxn modelId="{C759FD69-93E2-4FD0-8CEC-30B5A90A293A}" type="presParOf" srcId="{86BD585F-855D-44FA-9B20-5A1841901FDA}" destId="{DDB6B806-4B61-40B8-B6E4-C155B56114E5}" srcOrd="0" destOrd="0" presId="urn:microsoft.com/office/officeart/2005/8/layout/pyramid2"/>
    <dgm:cxn modelId="{4643F0A2-3BEA-4CD1-9981-AE850A9DCDE2}" type="presParOf" srcId="{86BD585F-855D-44FA-9B20-5A1841901FDA}" destId="{0CBADA1C-14CE-4DE6-8408-3ADEF2EB1456}"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748F9-59FC-4122-8474-50E822DF2DA3}"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fa-IR"/>
        </a:p>
      </dgm:t>
    </dgm:pt>
    <dgm:pt modelId="{C6558EF2-15D0-488D-ABBD-03EC2C0A54F5}">
      <dgm:prSet phldrT="[Text]" phldr="1"/>
      <dgm:spPr/>
      <dgm:t>
        <a:bodyPr/>
        <a:lstStyle/>
        <a:p>
          <a:pPr rtl="1"/>
          <a:endParaRPr lang="fa-IR" dirty="0"/>
        </a:p>
      </dgm:t>
    </dgm:pt>
    <dgm:pt modelId="{3AA5F0B7-4484-4645-B10F-7F1221EFB3C2}" type="parTrans" cxnId="{3C7FEB24-B1B6-42E4-BBE2-15DFB133D74C}">
      <dgm:prSet/>
      <dgm:spPr/>
      <dgm:t>
        <a:bodyPr/>
        <a:lstStyle/>
        <a:p>
          <a:pPr rtl="1"/>
          <a:endParaRPr lang="fa-IR"/>
        </a:p>
      </dgm:t>
    </dgm:pt>
    <dgm:pt modelId="{9F0680BB-ADDF-4F1C-BB09-658D349AA3B2}" type="sibTrans" cxnId="{3C7FEB24-B1B6-42E4-BBE2-15DFB133D74C}">
      <dgm:prSet/>
      <dgm:spPr/>
      <dgm:t>
        <a:bodyPr/>
        <a:lstStyle/>
        <a:p>
          <a:pPr rtl="1"/>
          <a:endParaRPr lang="fa-IR"/>
        </a:p>
      </dgm:t>
    </dgm:pt>
    <dgm:pt modelId="{A83267AC-78A2-4089-BB9A-42A2D14ADDC4}">
      <dgm:prSet phldrT="[Text]" phldr="1"/>
      <dgm:spPr/>
      <dgm:t>
        <a:bodyPr/>
        <a:lstStyle/>
        <a:p>
          <a:pPr rtl="1"/>
          <a:endParaRPr lang="fa-IR" dirty="0"/>
        </a:p>
      </dgm:t>
    </dgm:pt>
    <dgm:pt modelId="{E26E13E1-3664-40C5-B6FB-C9B30669AC8C}" type="parTrans" cxnId="{B56DA5FD-B6FE-4641-87CD-B95D25C624A2}">
      <dgm:prSet/>
      <dgm:spPr/>
      <dgm:t>
        <a:bodyPr/>
        <a:lstStyle/>
        <a:p>
          <a:pPr rtl="1"/>
          <a:endParaRPr lang="fa-IR"/>
        </a:p>
      </dgm:t>
    </dgm:pt>
    <dgm:pt modelId="{13AD7631-160A-4BAA-AF56-6217920E40C8}" type="sibTrans" cxnId="{B56DA5FD-B6FE-4641-87CD-B95D25C624A2}">
      <dgm:prSet/>
      <dgm:spPr/>
      <dgm:t>
        <a:bodyPr/>
        <a:lstStyle/>
        <a:p>
          <a:pPr rtl="1"/>
          <a:endParaRPr lang="fa-IR"/>
        </a:p>
      </dgm:t>
    </dgm:pt>
    <dgm:pt modelId="{D49C4625-934A-4A18-ABAD-8695124E0912}">
      <dgm:prSet phldrT="[Text]"/>
      <dgm:spPr/>
      <dgm:t>
        <a:bodyPr/>
        <a:lstStyle/>
        <a:p>
          <a:pPr rtl="1"/>
          <a:endParaRPr lang="fa-IR" dirty="0"/>
        </a:p>
      </dgm:t>
    </dgm:pt>
    <dgm:pt modelId="{1CAD2FD9-C02F-4EC0-B5E6-EBE1D66056BD}" type="parTrans" cxnId="{59738B9A-CFD4-435D-B527-250E1E88CDA8}">
      <dgm:prSet/>
      <dgm:spPr/>
      <dgm:t>
        <a:bodyPr/>
        <a:lstStyle/>
        <a:p>
          <a:pPr rtl="1"/>
          <a:endParaRPr lang="fa-IR"/>
        </a:p>
      </dgm:t>
    </dgm:pt>
    <dgm:pt modelId="{0427750C-09A5-464A-B65C-A16E1F184CBA}" type="sibTrans" cxnId="{59738B9A-CFD4-435D-B527-250E1E88CDA8}">
      <dgm:prSet/>
      <dgm:spPr/>
      <dgm:t>
        <a:bodyPr/>
        <a:lstStyle/>
        <a:p>
          <a:pPr rtl="1"/>
          <a:endParaRPr lang="fa-IR"/>
        </a:p>
      </dgm:t>
    </dgm:pt>
    <dgm:pt modelId="{984B91D9-E46A-4E6F-A0F4-CA5AAA113309}">
      <dgm:prSet phldrT="[Text]"/>
      <dgm:spPr/>
      <dgm:t>
        <a:bodyPr/>
        <a:lstStyle/>
        <a:p>
          <a:pPr rtl="1"/>
          <a:r>
            <a:rPr lang="fa-IR" dirty="0"/>
            <a:t>.</a:t>
          </a:r>
        </a:p>
      </dgm:t>
    </dgm:pt>
    <dgm:pt modelId="{51647516-A714-43F3-84FB-AC00B2996753}" type="parTrans" cxnId="{135487D2-D08C-4F1F-AED8-AD0D3D49B0FF}">
      <dgm:prSet/>
      <dgm:spPr/>
      <dgm:t>
        <a:bodyPr/>
        <a:lstStyle/>
        <a:p>
          <a:pPr rtl="1"/>
          <a:endParaRPr lang="fa-IR"/>
        </a:p>
      </dgm:t>
    </dgm:pt>
    <dgm:pt modelId="{81752D28-B254-4042-A897-294BE557833E}" type="sibTrans" cxnId="{135487D2-D08C-4F1F-AED8-AD0D3D49B0FF}">
      <dgm:prSet/>
      <dgm:spPr/>
      <dgm:t>
        <a:bodyPr/>
        <a:lstStyle/>
        <a:p>
          <a:pPr rtl="1"/>
          <a:endParaRPr lang="fa-IR"/>
        </a:p>
      </dgm:t>
    </dgm:pt>
    <dgm:pt modelId="{0DAF4D13-1725-43C6-A9F4-FFDFF86F7FD4}" type="pres">
      <dgm:prSet presAssocID="{62F748F9-59FC-4122-8474-50E822DF2DA3}" presName="Name0" presStyleCnt="0">
        <dgm:presLayoutVars>
          <dgm:dir/>
          <dgm:resizeHandles val="exact"/>
        </dgm:presLayoutVars>
      </dgm:prSet>
      <dgm:spPr/>
    </dgm:pt>
    <dgm:pt modelId="{CE0DBD4D-3049-4EA6-8B94-6FC16067468B}" type="pres">
      <dgm:prSet presAssocID="{C6558EF2-15D0-488D-ABBD-03EC2C0A54F5}" presName="compNode" presStyleCnt="0"/>
      <dgm:spPr/>
    </dgm:pt>
    <dgm:pt modelId="{6008ED3A-1BC2-4EA6-AB74-9059524905A0}" type="pres">
      <dgm:prSet presAssocID="{C6558EF2-15D0-488D-ABBD-03EC2C0A54F5}" presName="pictRect" presStyleLbl="node1" presStyleIdx="0" presStyleCnt="4" custFlipHor="1" custScaleX="9898" custLinFactNeighborX="25139" custLinFactNeighborY="66581"/>
      <dgm:spPr/>
    </dgm:pt>
    <dgm:pt modelId="{C430B277-2C4F-4C7D-B551-54D67AE73990}" type="pres">
      <dgm:prSet presAssocID="{C6558EF2-15D0-488D-ABBD-03EC2C0A54F5}" presName="textRect" presStyleLbl="revTx" presStyleIdx="0" presStyleCnt="4" custFlipHor="1" custScaleX="6795">
        <dgm:presLayoutVars>
          <dgm:bulletEnabled val="1"/>
        </dgm:presLayoutVars>
      </dgm:prSet>
      <dgm:spPr/>
    </dgm:pt>
    <dgm:pt modelId="{FAA8DAA9-2AA8-491F-95D3-DD86B7C64294}" type="pres">
      <dgm:prSet presAssocID="{9F0680BB-ADDF-4F1C-BB09-658D349AA3B2}" presName="sibTrans" presStyleLbl="sibTrans2D1" presStyleIdx="0" presStyleCnt="0"/>
      <dgm:spPr/>
    </dgm:pt>
    <dgm:pt modelId="{5660706E-3C9F-45B5-8B67-ECC0BF5E0D2D}" type="pres">
      <dgm:prSet presAssocID="{A83267AC-78A2-4089-BB9A-42A2D14ADDC4}" presName="compNode" presStyleCnt="0"/>
      <dgm:spPr/>
    </dgm:pt>
    <dgm:pt modelId="{A75D1F5D-4A96-421B-925B-834E8CD0E226}" type="pres">
      <dgm:prSet presAssocID="{A83267AC-78A2-4089-BB9A-42A2D14ADDC4}" presName="pictRect" presStyleLbl="node1" presStyleIdx="1" presStyleCnt="4" custScaleX="1733" custLinFactX="-89597" custLinFactNeighborX="-100000" custLinFactNeighborY="-35494"/>
      <dgm:spPr/>
    </dgm:pt>
    <dgm:pt modelId="{D6CAA726-8107-4171-938B-074AC5E5101E}" type="pres">
      <dgm:prSet presAssocID="{A83267AC-78A2-4089-BB9A-42A2D14ADDC4}" presName="textRect" presStyleLbl="revTx" presStyleIdx="1" presStyleCnt="4" custAng="0" custFlipVert="0" custFlipHor="1" custScaleX="5985" custScaleY="112135">
        <dgm:presLayoutVars>
          <dgm:bulletEnabled val="1"/>
        </dgm:presLayoutVars>
      </dgm:prSet>
      <dgm:spPr/>
    </dgm:pt>
    <dgm:pt modelId="{36934C74-F274-4D54-90B1-78EDD6FDB3A3}" type="pres">
      <dgm:prSet presAssocID="{13AD7631-160A-4BAA-AF56-6217920E40C8}" presName="sibTrans" presStyleLbl="sibTrans2D1" presStyleIdx="0" presStyleCnt="0"/>
      <dgm:spPr/>
    </dgm:pt>
    <dgm:pt modelId="{BCD23017-1AE1-4DA0-8DE9-CA7F908008FB}" type="pres">
      <dgm:prSet presAssocID="{D49C4625-934A-4A18-ABAD-8695124E0912}" presName="compNode" presStyleCnt="0"/>
      <dgm:spPr/>
    </dgm:pt>
    <dgm:pt modelId="{882B82C5-29FA-4397-831F-F5D4944CC1BF}" type="pres">
      <dgm:prSet presAssocID="{D49C4625-934A-4A18-ABAD-8695124E0912}" presName="pictRect" presStyleLbl="node1" presStyleIdx="2" presStyleCnt="4" custFlipHor="0" custScaleX="2839" custScaleY="2722" custLinFactX="-100000" custLinFactNeighborX="-146796" custLinFactNeighborY="54920"/>
      <dgm:spPr/>
    </dgm:pt>
    <dgm:pt modelId="{C20FBC8E-B432-48E8-B8D8-EA585DF43FF5}" type="pres">
      <dgm:prSet presAssocID="{D49C4625-934A-4A18-ABAD-8695124E0912}" presName="textRect" presStyleLbl="revTx" presStyleIdx="2" presStyleCnt="4">
        <dgm:presLayoutVars>
          <dgm:bulletEnabled val="1"/>
        </dgm:presLayoutVars>
      </dgm:prSet>
      <dgm:spPr/>
    </dgm:pt>
    <dgm:pt modelId="{46860FAC-85D0-4EFC-8019-8E777C5DC3FF}" type="pres">
      <dgm:prSet presAssocID="{0427750C-09A5-464A-B65C-A16E1F184CBA}" presName="sibTrans" presStyleLbl="sibTrans2D1" presStyleIdx="0" presStyleCnt="0"/>
      <dgm:spPr/>
    </dgm:pt>
    <dgm:pt modelId="{34A27048-8B57-4111-80F1-319EC0971789}" type="pres">
      <dgm:prSet presAssocID="{984B91D9-E46A-4E6F-A0F4-CA5AAA113309}" presName="compNode" presStyleCnt="0"/>
      <dgm:spPr/>
    </dgm:pt>
    <dgm:pt modelId="{2DF30A67-7C6A-485F-8AE9-685202BC52FC}" type="pres">
      <dgm:prSet presAssocID="{984B91D9-E46A-4E6F-A0F4-CA5AAA113309}" presName="pictRect" presStyleLbl="node1" presStyleIdx="3" presStyleCnt="4" custScaleX="56851" custScaleY="45349" custLinFactX="-19775" custLinFactNeighborX="-100000" custLinFactNeighborY="4440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24C90CF7-8408-4482-BE96-FB5EDC9B49DD}" type="pres">
      <dgm:prSet presAssocID="{984B91D9-E46A-4E6F-A0F4-CA5AAA113309}" presName="textRect" presStyleLbl="revTx" presStyleIdx="3" presStyleCnt="4">
        <dgm:presLayoutVars>
          <dgm:bulletEnabled val="1"/>
        </dgm:presLayoutVars>
      </dgm:prSet>
      <dgm:spPr/>
    </dgm:pt>
  </dgm:ptLst>
  <dgm:cxnLst>
    <dgm:cxn modelId="{FD56F411-D2FB-4124-8957-57C707D901BF}" type="presOf" srcId="{A83267AC-78A2-4089-BB9A-42A2D14ADDC4}" destId="{D6CAA726-8107-4171-938B-074AC5E5101E}" srcOrd="0" destOrd="0" presId="urn:microsoft.com/office/officeart/2005/8/layout/pList1"/>
    <dgm:cxn modelId="{3C7FEB24-B1B6-42E4-BBE2-15DFB133D74C}" srcId="{62F748F9-59FC-4122-8474-50E822DF2DA3}" destId="{C6558EF2-15D0-488D-ABBD-03EC2C0A54F5}" srcOrd="0" destOrd="0" parTransId="{3AA5F0B7-4484-4645-B10F-7F1221EFB3C2}" sibTransId="{9F0680BB-ADDF-4F1C-BB09-658D349AA3B2}"/>
    <dgm:cxn modelId="{3ACA1B2A-0521-4F73-93BE-67CE99F5A075}" type="presOf" srcId="{9F0680BB-ADDF-4F1C-BB09-658D349AA3B2}" destId="{FAA8DAA9-2AA8-491F-95D3-DD86B7C64294}" srcOrd="0" destOrd="0" presId="urn:microsoft.com/office/officeart/2005/8/layout/pList1"/>
    <dgm:cxn modelId="{B918DD93-2C9B-4EE1-A44A-2D895A846B0B}" type="presOf" srcId="{13AD7631-160A-4BAA-AF56-6217920E40C8}" destId="{36934C74-F274-4D54-90B1-78EDD6FDB3A3}" srcOrd="0" destOrd="0" presId="urn:microsoft.com/office/officeart/2005/8/layout/pList1"/>
    <dgm:cxn modelId="{59738B9A-CFD4-435D-B527-250E1E88CDA8}" srcId="{62F748F9-59FC-4122-8474-50E822DF2DA3}" destId="{D49C4625-934A-4A18-ABAD-8695124E0912}" srcOrd="2" destOrd="0" parTransId="{1CAD2FD9-C02F-4EC0-B5E6-EBE1D66056BD}" sibTransId="{0427750C-09A5-464A-B65C-A16E1F184CBA}"/>
    <dgm:cxn modelId="{77150D9E-FDD0-4CD3-8947-39A288729E3C}" type="presOf" srcId="{0427750C-09A5-464A-B65C-A16E1F184CBA}" destId="{46860FAC-85D0-4EFC-8019-8E777C5DC3FF}" srcOrd="0" destOrd="0" presId="urn:microsoft.com/office/officeart/2005/8/layout/pList1"/>
    <dgm:cxn modelId="{CC0BB7C8-4FEB-41AF-B98E-C922E4C586CA}" type="presOf" srcId="{984B91D9-E46A-4E6F-A0F4-CA5AAA113309}" destId="{24C90CF7-8408-4482-BE96-FB5EDC9B49DD}" srcOrd="0" destOrd="0" presId="urn:microsoft.com/office/officeart/2005/8/layout/pList1"/>
    <dgm:cxn modelId="{135487D2-D08C-4F1F-AED8-AD0D3D49B0FF}" srcId="{62F748F9-59FC-4122-8474-50E822DF2DA3}" destId="{984B91D9-E46A-4E6F-A0F4-CA5AAA113309}" srcOrd="3" destOrd="0" parTransId="{51647516-A714-43F3-84FB-AC00B2996753}" sibTransId="{81752D28-B254-4042-A897-294BE557833E}"/>
    <dgm:cxn modelId="{B6F368D9-CDB8-4F17-995E-934BF27D1093}" type="presOf" srcId="{D49C4625-934A-4A18-ABAD-8695124E0912}" destId="{C20FBC8E-B432-48E8-B8D8-EA585DF43FF5}" srcOrd="0" destOrd="0" presId="urn:microsoft.com/office/officeart/2005/8/layout/pList1"/>
    <dgm:cxn modelId="{AF66B1DD-D026-4663-BD6F-64CE8386AA27}" type="presOf" srcId="{62F748F9-59FC-4122-8474-50E822DF2DA3}" destId="{0DAF4D13-1725-43C6-A9F4-FFDFF86F7FD4}" srcOrd="0" destOrd="0" presId="urn:microsoft.com/office/officeart/2005/8/layout/pList1"/>
    <dgm:cxn modelId="{283493DF-F65D-40A6-9CDC-44A8633F1AB7}" type="presOf" srcId="{C6558EF2-15D0-488D-ABBD-03EC2C0A54F5}" destId="{C430B277-2C4F-4C7D-B551-54D67AE73990}" srcOrd="0" destOrd="0" presId="urn:microsoft.com/office/officeart/2005/8/layout/pList1"/>
    <dgm:cxn modelId="{B56DA5FD-B6FE-4641-87CD-B95D25C624A2}" srcId="{62F748F9-59FC-4122-8474-50E822DF2DA3}" destId="{A83267AC-78A2-4089-BB9A-42A2D14ADDC4}" srcOrd="1" destOrd="0" parTransId="{E26E13E1-3664-40C5-B6FB-C9B30669AC8C}" sibTransId="{13AD7631-160A-4BAA-AF56-6217920E40C8}"/>
    <dgm:cxn modelId="{C3D9A2B6-1B4C-410E-A07F-EBB31387A12B}" type="presParOf" srcId="{0DAF4D13-1725-43C6-A9F4-FFDFF86F7FD4}" destId="{CE0DBD4D-3049-4EA6-8B94-6FC16067468B}" srcOrd="0" destOrd="0" presId="urn:microsoft.com/office/officeart/2005/8/layout/pList1"/>
    <dgm:cxn modelId="{A0C0C948-C17D-479B-B257-1B0212723B99}" type="presParOf" srcId="{CE0DBD4D-3049-4EA6-8B94-6FC16067468B}" destId="{6008ED3A-1BC2-4EA6-AB74-9059524905A0}" srcOrd="0" destOrd="0" presId="urn:microsoft.com/office/officeart/2005/8/layout/pList1"/>
    <dgm:cxn modelId="{5F9E78E2-1DA0-4A9F-B7E9-14EBDEFD397D}" type="presParOf" srcId="{CE0DBD4D-3049-4EA6-8B94-6FC16067468B}" destId="{C430B277-2C4F-4C7D-B551-54D67AE73990}" srcOrd="1" destOrd="0" presId="urn:microsoft.com/office/officeart/2005/8/layout/pList1"/>
    <dgm:cxn modelId="{1A5233E3-005F-4683-A229-33A494092DD1}" type="presParOf" srcId="{0DAF4D13-1725-43C6-A9F4-FFDFF86F7FD4}" destId="{FAA8DAA9-2AA8-491F-95D3-DD86B7C64294}" srcOrd="1" destOrd="0" presId="urn:microsoft.com/office/officeart/2005/8/layout/pList1"/>
    <dgm:cxn modelId="{39047B16-9D76-43C1-9E09-9AEC3CE5F124}" type="presParOf" srcId="{0DAF4D13-1725-43C6-A9F4-FFDFF86F7FD4}" destId="{5660706E-3C9F-45B5-8B67-ECC0BF5E0D2D}" srcOrd="2" destOrd="0" presId="urn:microsoft.com/office/officeart/2005/8/layout/pList1"/>
    <dgm:cxn modelId="{33C328E3-48A5-437F-B808-EC552AC3897C}" type="presParOf" srcId="{5660706E-3C9F-45B5-8B67-ECC0BF5E0D2D}" destId="{A75D1F5D-4A96-421B-925B-834E8CD0E226}" srcOrd="0" destOrd="0" presId="urn:microsoft.com/office/officeart/2005/8/layout/pList1"/>
    <dgm:cxn modelId="{57785AD0-EA0D-4DF9-9B96-CB43AB9594A1}" type="presParOf" srcId="{5660706E-3C9F-45B5-8B67-ECC0BF5E0D2D}" destId="{D6CAA726-8107-4171-938B-074AC5E5101E}" srcOrd="1" destOrd="0" presId="urn:microsoft.com/office/officeart/2005/8/layout/pList1"/>
    <dgm:cxn modelId="{2EBD2A84-B4F5-4173-BD7E-ADC35F3C69E6}" type="presParOf" srcId="{0DAF4D13-1725-43C6-A9F4-FFDFF86F7FD4}" destId="{36934C74-F274-4D54-90B1-78EDD6FDB3A3}" srcOrd="3" destOrd="0" presId="urn:microsoft.com/office/officeart/2005/8/layout/pList1"/>
    <dgm:cxn modelId="{DCCAD1C8-87D2-4147-8200-9CDB74ECC223}" type="presParOf" srcId="{0DAF4D13-1725-43C6-A9F4-FFDFF86F7FD4}" destId="{BCD23017-1AE1-4DA0-8DE9-CA7F908008FB}" srcOrd="4" destOrd="0" presId="urn:microsoft.com/office/officeart/2005/8/layout/pList1"/>
    <dgm:cxn modelId="{198F1BD9-216E-4DC4-A0B2-F0256AB91D7E}" type="presParOf" srcId="{BCD23017-1AE1-4DA0-8DE9-CA7F908008FB}" destId="{882B82C5-29FA-4397-831F-F5D4944CC1BF}" srcOrd="0" destOrd="0" presId="urn:microsoft.com/office/officeart/2005/8/layout/pList1"/>
    <dgm:cxn modelId="{EFDFB240-F050-4F71-BEB4-B94C3ACECA52}" type="presParOf" srcId="{BCD23017-1AE1-4DA0-8DE9-CA7F908008FB}" destId="{C20FBC8E-B432-48E8-B8D8-EA585DF43FF5}" srcOrd="1" destOrd="0" presId="urn:microsoft.com/office/officeart/2005/8/layout/pList1"/>
    <dgm:cxn modelId="{F9C4A576-ADC7-4C8D-89A5-5F13A55A18A9}" type="presParOf" srcId="{0DAF4D13-1725-43C6-A9F4-FFDFF86F7FD4}" destId="{46860FAC-85D0-4EFC-8019-8E777C5DC3FF}" srcOrd="5" destOrd="0" presId="urn:microsoft.com/office/officeart/2005/8/layout/pList1"/>
    <dgm:cxn modelId="{428BBB28-73D6-4995-9DCB-85BDEA5B2ED6}" type="presParOf" srcId="{0DAF4D13-1725-43C6-A9F4-FFDFF86F7FD4}" destId="{34A27048-8B57-4111-80F1-319EC0971789}" srcOrd="6" destOrd="0" presId="urn:microsoft.com/office/officeart/2005/8/layout/pList1"/>
    <dgm:cxn modelId="{9FE5A2FD-DB05-4654-85DB-8CF99721D916}" type="presParOf" srcId="{34A27048-8B57-4111-80F1-319EC0971789}" destId="{2DF30A67-7C6A-485F-8AE9-685202BC52FC}" srcOrd="0" destOrd="0" presId="urn:microsoft.com/office/officeart/2005/8/layout/pList1"/>
    <dgm:cxn modelId="{B8588FEF-BA2C-4B37-9136-62A50F4FF1F2}" type="presParOf" srcId="{34A27048-8B57-4111-80F1-319EC0971789}" destId="{24C90CF7-8408-4482-BE96-FB5EDC9B49DD}"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61775-9BBA-4B84-841C-20B271D3AE13}"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fa-IR"/>
        </a:p>
      </dgm:t>
    </dgm:pt>
    <dgm:pt modelId="{43E21E35-FEC4-474F-8503-FD80853F614C}">
      <dgm:prSet phldrT="[Text]" phldr="1"/>
      <dgm:spPr/>
      <dgm:t>
        <a:bodyPr/>
        <a:lstStyle/>
        <a:p>
          <a:pPr rtl="1"/>
          <a:endParaRPr lang="fa-IR"/>
        </a:p>
      </dgm:t>
    </dgm:pt>
    <dgm:pt modelId="{325999D4-0094-4BA3-9264-5F414DCB1483}" type="parTrans" cxnId="{22ECAF5B-8885-426B-9174-73D311F53A49}">
      <dgm:prSet/>
      <dgm:spPr/>
      <dgm:t>
        <a:bodyPr/>
        <a:lstStyle/>
        <a:p>
          <a:pPr rtl="1"/>
          <a:endParaRPr lang="fa-IR"/>
        </a:p>
      </dgm:t>
    </dgm:pt>
    <dgm:pt modelId="{4DCD7F2C-D2A5-4A9D-980F-921247D9AF3A}" type="sibTrans" cxnId="{22ECAF5B-8885-426B-9174-73D311F53A49}">
      <dgm:prSet/>
      <dgm:spPr/>
      <dgm:t>
        <a:bodyPr/>
        <a:lstStyle/>
        <a:p>
          <a:pPr rtl="1"/>
          <a:endParaRPr lang="fa-IR"/>
        </a:p>
      </dgm:t>
    </dgm:pt>
    <dgm:pt modelId="{400DDEB6-F4D4-498B-90A5-ECA5C54C4188}">
      <dgm:prSet phldrT="[Text]" phldr="1"/>
      <dgm:spPr/>
      <dgm:t>
        <a:bodyPr/>
        <a:lstStyle/>
        <a:p>
          <a:pPr rtl="1"/>
          <a:endParaRPr lang="fa-IR"/>
        </a:p>
      </dgm:t>
    </dgm:pt>
    <dgm:pt modelId="{1BD93869-5C0A-44A2-B854-C74991E96C22}" type="parTrans" cxnId="{910D3135-60B9-4EBA-A189-F636432945BE}">
      <dgm:prSet/>
      <dgm:spPr/>
      <dgm:t>
        <a:bodyPr/>
        <a:lstStyle/>
        <a:p>
          <a:pPr rtl="1"/>
          <a:endParaRPr lang="fa-IR"/>
        </a:p>
      </dgm:t>
    </dgm:pt>
    <dgm:pt modelId="{16B64D06-C8A2-4983-9FD2-E911A8455831}" type="sibTrans" cxnId="{910D3135-60B9-4EBA-A189-F636432945BE}">
      <dgm:prSet/>
      <dgm:spPr/>
      <dgm:t>
        <a:bodyPr/>
        <a:lstStyle/>
        <a:p>
          <a:pPr rtl="1"/>
          <a:endParaRPr lang="fa-IR"/>
        </a:p>
      </dgm:t>
    </dgm:pt>
    <dgm:pt modelId="{D1FBFDF8-E7D2-4A0F-9137-E723CD4AA5D9}">
      <dgm:prSet phldrT="[Text]" phldr="1"/>
      <dgm:spPr/>
      <dgm:t>
        <a:bodyPr/>
        <a:lstStyle/>
        <a:p>
          <a:pPr rtl="1"/>
          <a:endParaRPr lang="fa-IR"/>
        </a:p>
      </dgm:t>
    </dgm:pt>
    <dgm:pt modelId="{E64AAD5E-ECE2-440D-B618-2884429DAB33}" type="parTrans" cxnId="{C95ECE35-2A5A-4A70-9E16-95CFB1643DA1}">
      <dgm:prSet/>
      <dgm:spPr/>
      <dgm:t>
        <a:bodyPr/>
        <a:lstStyle/>
        <a:p>
          <a:pPr rtl="1"/>
          <a:endParaRPr lang="fa-IR"/>
        </a:p>
      </dgm:t>
    </dgm:pt>
    <dgm:pt modelId="{D4440553-5D14-4823-900B-9B6DCE200258}" type="sibTrans" cxnId="{C95ECE35-2A5A-4A70-9E16-95CFB1643DA1}">
      <dgm:prSet/>
      <dgm:spPr/>
      <dgm:t>
        <a:bodyPr/>
        <a:lstStyle/>
        <a:p>
          <a:pPr rtl="1"/>
          <a:endParaRPr lang="fa-IR"/>
        </a:p>
      </dgm:t>
    </dgm:pt>
    <dgm:pt modelId="{30410DA3-18B4-4452-AFB2-ADF791F0F1D0}">
      <dgm:prSet phldrT="[Text]" phldr="1"/>
      <dgm:spPr/>
      <dgm:t>
        <a:bodyPr/>
        <a:lstStyle/>
        <a:p>
          <a:pPr rtl="1"/>
          <a:endParaRPr lang="fa-IR"/>
        </a:p>
      </dgm:t>
    </dgm:pt>
    <dgm:pt modelId="{CC7EFA91-EF60-49F2-8CA0-28C68D16762D}" type="parTrans" cxnId="{581270CE-0F60-4325-8B9B-39B0F65AD0AB}">
      <dgm:prSet/>
      <dgm:spPr/>
      <dgm:t>
        <a:bodyPr/>
        <a:lstStyle/>
        <a:p>
          <a:pPr rtl="1"/>
          <a:endParaRPr lang="fa-IR"/>
        </a:p>
      </dgm:t>
    </dgm:pt>
    <dgm:pt modelId="{5515CB4E-417B-4406-8421-B1EC87E70A5B}" type="sibTrans" cxnId="{581270CE-0F60-4325-8B9B-39B0F65AD0AB}">
      <dgm:prSet/>
      <dgm:spPr/>
      <dgm:t>
        <a:bodyPr/>
        <a:lstStyle/>
        <a:p>
          <a:pPr rtl="1"/>
          <a:endParaRPr lang="fa-IR"/>
        </a:p>
      </dgm:t>
    </dgm:pt>
    <dgm:pt modelId="{42B51EFC-4CF0-4B59-9FC9-2E57288654D3}" type="pres">
      <dgm:prSet presAssocID="{35661775-9BBA-4B84-841C-20B271D3AE13}" presName="Name0" presStyleCnt="0">
        <dgm:presLayoutVars>
          <dgm:dir/>
          <dgm:resizeHandles val="exact"/>
        </dgm:presLayoutVars>
      </dgm:prSet>
      <dgm:spPr/>
    </dgm:pt>
    <dgm:pt modelId="{5B188FE1-F577-441F-9153-C4BF8B21B750}" type="pres">
      <dgm:prSet presAssocID="{43E21E35-FEC4-474F-8503-FD80853F614C}" presName="compNode" presStyleCnt="0"/>
      <dgm:spPr/>
    </dgm:pt>
    <dgm:pt modelId="{8C71FC83-8BEC-4DE3-8770-B4517E239F6C}" type="pres">
      <dgm:prSet presAssocID="{43E21E35-FEC4-474F-8503-FD80853F614C}" presName="pictRect" presStyleLbl="node1" presStyleIdx="0" presStyleCnt="4" custFlipVert="1" custScaleX="11994" custScaleY="21356" custLinFactX="160065" custLinFactNeighborX="200000" custLinFactNeighborY="39340"/>
      <dgm:spPr/>
    </dgm:pt>
    <dgm:pt modelId="{652D27F2-EB2E-427C-A405-7D894835BEE4}" type="pres">
      <dgm:prSet presAssocID="{43E21E35-FEC4-474F-8503-FD80853F614C}" presName="textRect" presStyleLbl="revTx" presStyleIdx="0" presStyleCnt="4">
        <dgm:presLayoutVars>
          <dgm:bulletEnabled val="1"/>
        </dgm:presLayoutVars>
      </dgm:prSet>
      <dgm:spPr/>
    </dgm:pt>
    <dgm:pt modelId="{F6E13E25-6057-4ECA-92AA-3FC093267719}" type="pres">
      <dgm:prSet presAssocID="{4DCD7F2C-D2A5-4A9D-980F-921247D9AF3A}" presName="sibTrans" presStyleLbl="sibTrans2D1" presStyleIdx="0" presStyleCnt="0"/>
      <dgm:spPr/>
    </dgm:pt>
    <dgm:pt modelId="{FB3D5DDB-C660-4911-9C7E-7A1634B6ACDE}" type="pres">
      <dgm:prSet presAssocID="{400DDEB6-F4D4-498B-90A5-ECA5C54C4188}" presName="compNode" presStyleCnt="0"/>
      <dgm:spPr/>
    </dgm:pt>
    <dgm:pt modelId="{85D530A8-D4AE-4611-ACCB-20DD79A66793}" type="pres">
      <dgm:prSet presAssocID="{400DDEB6-F4D4-498B-90A5-ECA5C54C4188}" presName="pictRect" presStyleLbl="node1" presStyleIdx="1" presStyleCnt="4" custFlipHor="1" custScaleX="10257" custScaleY="10090" custLinFactX="100000" custLinFactNeighborX="147324" custLinFactNeighborY="79604"/>
      <dgm:spPr/>
    </dgm:pt>
    <dgm:pt modelId="{115525F2-9888-41BF-9CD0-05FFC31A799E}" type="pres">
      <dgm:prSet presAssocID="{400DDEB6-F4D4-498B-90A5-ECA5C54C4188}" presName="textRect" presStyleLbl="revTx" presStyleIdx="1" presStyleCnt="4">
        <dgm:presLayoutVars>
          <dgm:bulletEnabled val="1"/>
        </dgm:presLayoutVars>
      </dgm:prSet>
      <dgm:spPr/>
    </dgm:pt>
    <dgm:pt modelId="{8D376502-8FDB-4717-AB7B-358ADEFFD945}" type="pres">
      <dgm:prSet presAssocID="{16B64D06-C8A2-4983-9FD2-E911A8455831}" presName="sibTrans" presStyleLbl="sibTrans2D1" presStyleIdx="0" presStyleCnt="0"/>
      <dgm:spPr/>
    </dgm:pt>
    <dgm:pt modelId="{21283887-7F54-4987-9B87-8EC1148A4286}" type="pres">
      <dgm:prSet presAssocID="{D1FBFDF8-E7D2-4A0F-9137-E723CD4AA5D9}" presName="compNode" presStyleCnt="0"/>
      <dgm:spPr/>
    </dgm:pt>
    <dgm:pt modelId="{ACA31F97-43DE-4D02-8F60-C07697E43013}" type="pres">
      <dgm:prSet presAssocID="{D1FBFDF8-E7D2-4A0F-9137-E723CD4AA5D9}" presName="pictRect" presStyleLbl="node1" presStyleIdx="2" presStyleCnt="4" custFlipVert="1" custFlipHor="1" custScaleX="19029" custScaleY="4588" custLinFactX="28216" custLinFactNeighborX="100000" custLinFactNeighborY="13903"/>
      <dgm:spPr/>
    </dgm:pt>
    <dgm:pt modelId="{DD8A656A-0F94-4FEA-A154-2B3F26281AE1}" type="pres">
      <dgm:prSet presAssocID="{D1FBFDF8-E7D2-4A0F-9137-E723CD4AA5D9}" presName="textRect" presStyleLbl="revTx" presStyleIdx="2" presStyleCnt="4">
        <dgm:presLayoutVars>
          <dgm:bulletEnabled val="1"/>
        </dgm:presLayoutVars>
      </dgm:prSet>
      <dgm:spPr/>
    </dgm:pt>
    <dgm:pt modelId="{771EAF50-583C-404C-9E1E-2609DCEAE1D5}" type="pres">
      <dgm:prSet presAssocID="{D4440553-5D14-4823-900B-9B6DCE200258}" presName="sibTrans" presStyleLbl="sibTrans2D1" presStyleIdx="0" presStyleCnt="0"/>
      <dgm:spPr/>
    </dgm:pt>
    <dgm:pt modelId="{A5FA0857-3412-46C4-96F1-230A3020B31A}" type="pres">
      <dgm:prSet presAssocID="{30410DA3-18B4-4452-AFB2-ADF791F0F1D0}" presName="compNode" presStyleCnt="0"/>
      <dgm:spPr/>
    </dgm:pt>
    <dgm:pt modelId="{C41B0F8C-3CB3-4E33-BBD8-9654AFC0BE9C}" type="pres">
      <dgm:prSet presAssocID="{30410DA3-18B4-4452-AFB2-ADF791F0F1D0}" presName="pictRect" presStyleLbl="node1" presStyleIdx="3" presStyleCnt="4" custFlipHor="0" custScaleX="10256" custLinFactNeighborX="24055" custLinFactNeighborY="3123"/>
      <dgm:spPr/>
    </dgm:pt>
    <dgm:pt modelId="{BFC03DE7-BFB9-44FD-8233-A65639D343FC}" type="pres">
      <dgm:prSet presAssocID="{30410DA3-18B4-4452-AFB2-ADF791F0F1D0}" presName="textRect" presStyleLbl="revTx" presStyleIdx="3" presStyleCnt="4">
        <dgm:presLayoutVars>
          <dgm:bulletEnabled val="1"/>
        </dgm:presLayoutVars>
      </dgm:prSet>
      <dgm:spPr/>
    </dgm:pt>
  </dgm:ptLst>
  <dgm:cxnLst>
    <dgm:cxn modelId="{B56F0214-7EA9-4748-B2F2-9B53AECFB118}" type="presOf" srcId="{4DCD7F2C-D2A5-4A9D-980F-921247D9AF3A}" destId="{F6E13E25-6057-4ECA-92AA-3FC093267719}" srcOrd="0" destOrd="0" presId="urn:microsoft.com/office/officeart/2005/8/layout/pList1"/>
    <dgm:cxn modelId="{1B96C818-0217-446B-B437-096CC88BE7B6}" type="presOf" srcId="{30410DA3-18B4-4452-AFB2-ADF791F0F1D0}" destId="{BFC03DE7-BFB9-44FD-8233-A65639D343FC}" srcOrd="0" destOrd="0" presId="urn:microsoft.com/office/officeart/2005/8/layout/pList1"/>
    <dgm:cxn modelId="{1AC90F2F-CEEC-47F3-968F-4DC935E57FE5}" type="presOf" srcId="{16B64D06-C8A2-4983-9FD2-E911A8455831}" destId="{8D376502-8FDB-4717-AB7B-358ADEFFD945}" srcOrd="0" destOrd="0" presId="urn:microsoft.com/office/officeart/2005/8/layout/pList1"/>
    <dgm:cxn modelId="{910D3135-60B9-4EBA-A189-F636432945BE}" srcId="{35661775-9BBA-4B84-841C-20B271D3AE13}" destId="{400DDEB6-F4D4-498B-90A5-ECA5C54C4188}" srcOrd="1" destOrd="0" parTransId="{1BD93869-5C0A-44A2-B854-C74991E96C22}" sibTransId="{16B64D06-C8A2-4983-9FD2-E911A8455831}"/>
    <dgm:cxn modelId="{C95ECE35-2A5A-4A70-9E16-95CFB1643DA1}" srcId="{35661775-9BBA-4B84-841C-20B271D3AE13}" destId="{D1FBFDF8-E7D2-4A0F-9137-E723CD4AA5D9}" srcOrd="2" destOrd="0" parTransId="{E64AAD5E-ECE2-440D-B618-2884429DAB33}" sibTransId="{D4440553-5D14-4823-900B-9B6DCE200258}"/>
    <dgm:cxn modelId="{22ECAF5B-8885-426B-9174-73D311F53A49}" srcId="{35661775-9BBA-4B84-841C-20B271D3AE13}" destId="{43E21E35-FEC4-474F-8503-FD80853F614C}" srcOrd="0" destOrd="0" parTransId="{325999D4-0094-4BA3-9264-5F414DCB1483}" sibTransId="{4DCD7F2C-D2A5-4A9D-980F-921247D9AF3A}"/>
    <dgm:cxn modelId="{EC20114A-9CC9-4D0E-9998-FF8D6DE357B3}" type="presOf" srcId="{43E21E35-FEC4-474F-8503-FD80853F614C}" destId="{652D27F2-EB2E-427C-A405-7D894835BEE4}" srcOrd="0" destOrd="0" presId="urn:microsoft.com/office/officeart/2005/8/layout/pList1"/>
    <dgm:cxn modelId="{1AA1297D-A926-4605-A1A6-FFC95E250C52}" type="presOf" srcId="{35661775-9BBA-4B84-841C-20B271D3AE13}" destId="{42B51EFC-4CF0-4B59-9FC9-2E57288654D3}" srcOrd="0" destOrd="0" presId="urn:microsoft.com/office/officeart/2005/8/layout/pList1"/>
    <dgm:cxn modelId="{44ED86B0-912C-4855-91AC-0CAF8556CDF0}" type="presOf" srcId="{D1FBFDF8-E7D2-4A0F-9137-E723CD4AA5D9}" destId="{DD8A656A-0F94-4FEA-A154-2B3F26281AE1}" srcOrd="0" destOrd="0" presId="urn:microsoft.com/office/officeart/2005/8/layout/pList1"/>
    <dgm:cxn modelId="{8EBA2DC5-9131-40B9-AE22-012B57FD2949}" type="presOf" srcId="{D4440553-5D14-4823-900B-9B6DCE200258}" destId="{771EAF50-583C-404C-9E1E-2609DCEAE1D5}" srcOrd="0" destOrd="0" presId="urn:microsoft.com/office/officeart/2005/8/layout/pList1"/>
    <dgm:cxn modelId="{581270CE-0F60-4325-8B9B-39B0F65AD0AB}" srcId="{35661775-9BBA-4B84-841C-20B271D3AE13}" destId="{30410DA3-18B4-4452-AFB2-ADF791F0F1D0}" srcOrd="3" destOrd="0" parTransId="{CC7EFA91-EF60-49F2-8CA0-28C68D16762D}" sibTransId="{5515CB4E-417B-4406-8421-B1EC87E70A5B}"/>
    <dgm:cxn modelId="{15BAAFDB-7280-4209-A74B-5AECACBDF58E}" type="presOf" srcId="{400DDEB6-F4D4-498B-90A5-ECA5C54C4188}" destId="{115525F2-9888-41BF-9CD0-05FFC31A799E}" srcOrd="0" destOrd="0" presId="urn:microsoft.com/office/officeart/2005/8/layout/pList1"/>
    <dgm:cxn modelId="{226777E9-9043-4AFB-890E-19E3998BC56E}" type="presParOf" srcId="{42B51EFC-4CF0-4B59-9FC9-2E57288654D3}" destId="{5B188FE1-F577-441F-9153-C4BF8B21B750}" srcOrd="0" destOrd="0" presId="urn:microsoft.com/office/officeart/2005/8/layout/pList1"/>
    <dgm:cxn modelId="{FBF22722-915F-4A51-A6D4-AA8093116333}" type="presParOf" srcId="{5B188FE1-F577-441F-9153-C4BF8B21B750}" destId="{8C71FC83-8BEC-4DE3-8770-B4517E239F6C}" srcOrd="0" destOrd="0" presId="urn:microsoft.com/office/officeart/2005/8/layout/pList1"/>
    <dgm:cxn modelId="{8F8F20A4-D4A7-4730-9664-B087CF43FE43}" type="presParOf" srcId="{5B188FE1-F577-441F-9153-C4BF8B21B750}" destId="{652D27F2-EB2E-427C-A405-7D894835BEE4}" srcOrd="1" destOrd="0" presId="urn:microsoft.com/office/officeart/2005/8/layout/pList1"/>
    <dgm:cxn modelId="{AA2BB367-612B-4D38-AD40-DE5A40670CDA}" type="presParOf" srcId="{42B51EFC-4CF0-4B59-9FC9-2E57288654D3}" destId="{F6E13E25-6057-4ECA-92AA-3FC093267719}" srcOrd="1" destOrd="0" presId="urn:microsoft.com/office/officeart/2005/8/layout/pList1"/>
    <dgm:cxn modelId="{7E38F894-7EFB-4489-8F0C-F90292DD4E96}" type="presParOf" srcId="{42B51EFC-4CF0-4B59-9FC9-2E57288654D3}" destId="{FB3D5DDB-C660-4911-9C7E-7A1634B6ACDE}" srcOrd="2" destOrd="0" presId="urn:microsoft.com/office/officeart/2005/8/layout/pList1"/>
    <dgm:cxn modelId="{DA3777FA-2486-44E5-BBB6-4C17519AC238}" type="presParOf" srcId="{FB3D5DDB-C660-4911-9C7E-7A1634B6ACDE}" destId="{85D530A8-D4AE-4611-ACCB-20DD79A66793}" srcOrd="0" destOrd="0" presId="urn:microsoft.com/office/officeart/2005/8/layout/pList1"/>
    <dgm:cxn modelId="{392550BD-2048-4DC0-A9E3-0719DB632779}" type="presParOf" srcId="{FB3D5DDB-C660-4911-9C7E-7A1634B6ACDE}" destId="{115525F2-9888-41BF-9CD0-05FFC31A799E}" srcOrd="1" destOrd="0" presId="urn:microsoft.com/office/officeart/2005/8/layout/pList1"/>
    <dgm:cxn modelId="{7AAEA5FA-A05D-416A-8EF9-FA75E2964154}" type="presParOf" srcId="{42B51EFC-4CF0-4B59-9FC9-2E57288654D3}" destId="{8D376502-8FDB-4717-AB7B-358ADEFFD945}" srcOrd="3" destOrd="0" presId="urn:microsoft.com/office/officeart/2005/8/layout/pList1"/>
    <dgm:cxn modelId="{C40C024B-5EB5-462A-A05D-DFFDF32155FB}" type="presParOf" srcId="{42B51EFC-4CF0-4B59-9FC9-2E57288654D3}" destId="{21283887-7F54-4987-9B87-8EC1148A4286}" srcOrd="4" destOrd="0" presId="urn:microsoft.com/office/officeart/2005/8/layout/pList1"/>
    <dgm:cxn modelId="{6E7CA189-691C-4337-95D2-B06CA2CF72A8}" type="presParOf" srcId="{21283887-7F54-4987-9B87-8EC1148A4286}" destId="{ACA31F97-43DE-4D02-8F60-C07697E43013}" srcOrd="0" destOrd="0" presId="urn:microsoft.com/office/officeart/2005/8/layout/pList1"/>
    <dgm:cxn modelId="{F09AF45D-83EF-4606-B9C4-E6DFEEE032D5}" type="presParOf" srcId="{21283887-7F54-4987-9B87-8EC1148A4286}" destId="{DD8A656A-0F94-4FEA-A154-2B3F26281AE1}" srcOrd="1" destOrd="0" presId="urn:microsoft.com/office/officeart/2005/8/layout/pList1"/>
    <dgm:cxn modelId="{AF8DCA40-4E3F-4730-9E0B-193D63F37042}" type="presParOf" srcId="{42B51EFC-4CF0-4B59-9FC9-2E57288654D3}" destId="{771EAF50-583C-404C-9E1E-2609DCEAE1D5}" srcOrd="5" destOrd="0" presId="urn:microsoft.com/office/officeart/2005/8/layout/pList1"/>
    <dgm:cxn modelId="{36FEFE54-DB64-452F-BF6D-0CF1168C3C4B}" type="presParOf" srcId="{42B51EFC-4CF0-4B59-9FC9-2E57288654D3}" destId="{A5FA0857-3412-46C4-96F1-230A3020B31A}" srcOrd="6" destOrd="0" presId="urn:microsoft.com/office/officeart/2005/8/layout/pList1"/>
    <dgm:cxn modelId="{0AE95E24-7D2C-4CC3-AFA0-F4987B091EF3}" type="presParOf" srcId="{A5FA0857-3412-46C4-96F1-230A3020B31A}" destId="{C41B0F8C-3CB3-4E33-BBD8-9654AFC0BE9C}" srcOrd="0" destOrd="0" presId="urn:microsoft.com/office/officeart/2005/8/layout/pList1"/>
    <dgm:cxn modelId="{C7A31B7B-4DCE-49B9-9B68-EE9E6070197B}" type="presParOf" srcId="{A5FA0857-3412-46C4-96F1-230A3020B31A}" destId="{BFC03DE7-BFB9-44FD-8233-A65639D343FC}"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0CF87-469D-467D-A628-2DB41EEE7147}"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7A2B0CC8-7C10-4E0D-9A89-C1A9B92B8C18}">
      <dgm:prSet phldrT="[Text]">
        <dgm:style>
          <a:lnRef idx="0">
            <a:scrgbClr r="0" g="0" b="0"/>
          </a:lnRef>
          <a:fillRef idx="0">
            <a:scrgbClr r="0" g="0" b="0"/>
          </a:fillRef>
          <a:effectRef idx="0">
            <a:scrgbClr r="0" g="0" b="0"/>
          </a:effectRef>
          <a:fontRef idx="minor">
            <a:schemeClr val="dk1"/>
          </a:fontRef>
        </dgm:style>
      </dgm:prSet>
      <dgm:spPr>
        <a:noFill/>
        <a:ln w="9525" cap="flat" cmpd="sng" algn="ctr">
          <a:solidFill>
            <a:schemeClr val="dk1"/>
          </a:solidFill>
          <a:prstDash val="solid"/>
          <a:round/>
          <a:headEnd type="none" w="med" len="med"/>
          <a:tailEnd type="none" w="med" len="med"/>
        </a:ln>
      </dgm:spPr>
      <dgm:t>
        <a:bodyPr/>
        <a:lstStyle/>
        <a:p>
          <a:pPr rtl="1"/>
          <a:r>
            <a:rPr lang="fa-IR" dirty="0"/>
            <a:t>لوله </a:t>
          </a:r>
        </a:p>
      </dgm:t>
    </dgm:pt>
    <dgm:pt modelId="{DE0251D8-9B0C-433A-8799-A03085223237}" type="parTrans" cxnId="{5D3E8817-D71C-4ED3-9700-67381F439594}">
      <dgm:prSet/>
      <dgm:spPr/>
      <dgm:t>
        <a:bodyPr/>
        <a:lstStyle/>
        <a:p>
          <a:pPr rtl="1"/>
          <a:endParaRPr lang="fa-IR"/>
        </a:p>
      </dgm:t>
    </dgm:pt>
    <dgm:pt modelId="{40CE1AF8-D6B3-4123-98F4-6473E95C8C20}" type="sibTrans" cxnId="{5D3E8817-D71C-4ED3-9700-67381F439594}">
      <dgm:prSet/>
      <dgm:spPr/>
      <dgm:t>
        <a:bodyPr/>
        <a:lstStyle/>
        <a:p>
          <a:pPr rtl="1"/>
          <a:endParaRPr lang="fa-IR"/>
        </a:p>
      </dgm:t>
    </dgm:pt>
    <dgm:pt modelId="{4D6107DB-8DF3-4626-ACA3-74DFBE5799A7}" type="pres">
      <dgm:prSet presAssocID="{A0F0CF87-469D-467D-A628-2DB41EEE7147}" presName="linear" presStyleCnt="0">
        <dgm:presLayoutVars>
          <dgm:animLvl val="lvl"/>
          <dgm:resizeHandles val="exact"/>
        </dgm:presLayoutVars>
      </dgm:prSet>
      <dgm:spPr/>
    </dgm:pt>
    <dgm:pt modelId="{FE5694AF-2F3A-44E5-B6C1-AFA5AC7DE344}" type="pres">
      <dgm:prSet presAssocID="{7A2B0CC8-7C10-4E0D-9A89-C1A9B92B8C18}" presName="parentText" presStyleLbl="node1" presStyleIdx="0" presStyleCnt="1" custAng="21001073" custLinFactNeighborX="-2153" custLinFactNeighborY="-17698">
        <dgm:presLayoutVars>
          <dgm:chMax val="0"/>
          <dgm:bulletEnabled val="1"/>
        </dgm:presLayoutVars>
      </dgm:prSet>
      <dgm:spPr/>
    </dgm:pt>
  </dgm:ptLst>
  <dgm:cxnLst>
    <dgm:cxn modelId="{5D3E8817-D71C-4ED3-9700-67381F439594}" srcId="{A0F0CF87-469D-467D-A628-2DB41EEE7147}" destId="{7A2B0CC8-7C10-4E0D-9A89-C1A9B92B8C18}" srcOrd="0" destOrd="0" parTransId="{DE0251D8-9B0C-433A-8799-A03085223237}" sibTransId="{40CE1AF8-D6B3-4123-98F4-6473E95C8C20}"/>
    <dgm:cxn modelId="{9EDEB5B3-5B48-4D54-B381-314952FABCCD}" type="presOf" srcId="{A0F0CF87-469D-467D-A628-2DB41EEE7147}" destId="{4D6107DB-8DF3-4626-ACA3-74DFBE5799A7}" srcOrd="0" destOrd="0" presId="urn:microsoft.com/office/officeart/2005/8/layout/vList2"/>
    <dgm:cxn modelId="{6EF8CBBA-427B-42BA-A0D8-3166E14899AC}" type="presOf" srcId="{7A2B0CC8-7C10-4E0D-9A89-C1A9B92B8C18}" destId="{FE5694AF-2F3A-44E5-B6C1-AFA5AC7DE344}" srcOrd="0" destOrd="0" presId="urn:microsoft.com/office/officeart/2005/8/layout/vList2"/>
    <dgm:cxn modelId="{1133BE4D-EEB1-4D1C-8BF3-1120E6F96523}" type="presParOf" srcId="{4D6107DB-8DF3-4626-ACA3-74DFBE5799A7}" destId="{FE5694AF-2F3A-44E5-B6C1-AFA5AC7DE34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25B30-1A51-4151-8920-2CAC6CB1B022}">
      <dsp:nvSpPr>
        <dsp:cNvPr id="0" name=""/>
        <dsp:cNvSpPr/>
      </dsp:nvSpPr>
      <dsp:spPr>
        <a:xfrm>
          <a:off x="1614356" y="0"/>
          <a:ext cx="3221727" cy="3221727"/>
        </a:xfrm>
        <a:prstGeom prst="triangle">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DB6B806-4B61-40B8-B6E4-C155B56114E5}">
      <dsp:nvSpPr>
        <dsp:cNvPr id="0" name=""/>
        <dsp:cNvSpPr/>
      </dsp:nvSpPr>
      <dsp:spPr>
        <a:xfrm>
          <a:off x="11218363" y="1790494"/>
          <a:ext cx="45714" cy="140183"/>
        </a:xfrm>
        <a:prstGeom prst="round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endParaRPr lang="fa-IR" sz="600" kern="1200" dirty="0">
            <a:solidFill>
              <a:schemeClr val="accent1">
                <a:lumMod val="75000"/>
              </a:schemeClr>
            </a:solidFill>
          </a:endParaRPr>
        </a:p>
      </dsp:txBody>
      <dsp:txXfrm>
        <a:off x="11220595" y="1792726"/>
        <a:ext cx="41250" cy="13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8ED3A-1BC2-4EA6-AB74-9059524905A0}">
      <dsp:nvSpPr>
        <dsp:cNvPr id="0" name=""/>
        <dsp:cNvSpPr/>
      </dsp:nvSpPr>
      <dsp:spPr>
        <a:xfrm flipH="1">
          <a:off x="1280830" y="1984117"/>
          <a:ext cx="497787" cy="34651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0B277-2C4F-4C7D-B551-54D67AE73990}">
      <dsp:nvSpPr>
        <dsp:cNvPr id="0" name=""/>
        <dsp:cNvSpPr/>
      </dsp:nvSpPr>
      <dsp:spPr>
        <a:xfrm flipH="1">
          <a:off x="94573" y="3524249"/>
          <a:ext cx="341732" cy="186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0" numCol="1" spcCol="1270" anchor="t" anchorCtr="0">
          <a:noAutofit/>
        </a:bodyPr>
        <a:lstStyle/>
        <a:p>
          <a:pPr marL="0" lvl="0" indent="0" algn="ctr" defTabSz="311150" rtl="1">
            <a:lnSpc>
              <a:spcPct val="90000"/>
            </a:lnSpc>
            <a:spcBef>
              <a:spcPct val="0"/>
            </a:spcBef>
            <a:spcAft>
              <a:spcPct val="35000"/>
            </a:spcAft>
            <a:buNone/>
          </a:pPr>
          <a:endParaRPr lang="fa-IR" sz="700" kern="1200" dirty="0"/>
        </a:p>
      </dsp:txBody>
      <dsp:txXfrm>
        <a:off x="94573" y="3524249"/>
        <a:ext cx="341732" cy="1865824"/>
      </dsp:txXfrm>
    </dsp:sp>
    <dsp:sp modelId="{A75D1F5D-4A96-421B-925B-834E8CD0E226}">
      <dsp:nvSpPr>
        <dsp:cNvPr id="0" name=""/>
        <dsp:cNvSpPr/>
      </dsp:nvSpPr>
      <dsp:spPr>
        <a:xfrm>
          <a:off x="0" y="0"/>
          <a:ext cx="87155" cy="34651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AA726-8107-4171-938B-074AC5E5101E}">
      <dsp:nvSpPr>
        <dsp:cNvPr id="0" name=""/>
        <dsp:cNvSpPr/>
      </dsp:nvSpPr>
      <dsp:spPr>
        <a:xfrm flipH="1">
          <a:off x="1017463" y="3354435"/>
          <a:ext cx="300996" cy="209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marL="0" lvl="0" indent="0" algn="ctr" defTabSz="266700" rtl="1">
            <a:lnSpc>
              <a:spcPct val="90000"/>
            </a:lnSpc>
            <a:spcBef>
              <a:spcPct val="0"/>
            </a:spcBef>
            <a:spcAft>
              <a:spcPct val="35000"/>
            </a:spcAft>
            <a:buNone/>
          </a:pPr>
          <a:endParaRPr lang="fa-IR" sz="600" kern="1200" dirty="0"/>
        </a:p>
      </dsp:txBody>
      <dsp:txXfrm>
        <a:off x="1017463" y="3354435"/>
        <a:ext cx="300996" cy="2092242"/>
      </dsp:txXfrm>
    </dsp:sp>
    <dsp:sp modelId="{882B82C5-29FA-4397-831F-F5D4944CC1BF}">
      <dsp:nvSpPr>
        <dsp:cNvPr id="0" name=""/>
        <dsp:cNvSpPr/>
      </dsp:nvSpPr>
      <dsp:spPr>
        <a:xfrm>
          <a:off x="0" y="2804876"/>
          <a:ext cx="142778" cy="94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FBC8E-B432-48E8-B8D8-EA585DF43FF5}">
      <dsp:nvSpPr>
        <dsp:cNvPr id="0" name=""/>
        <dsp:cNvSpPr/>
      </dsp:nvSpPr>
      <dsp:spPr>
        <a:xfrm>
          <a:off x="1821588" y="2681553"/>
          <a:ext cx="5029176" cy="186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0" numCol="1" spcCol="1270" anchor="t" anchorCtr="0">
          <a:noAutofit/>
        </a:bodyPr>
        <a:lstStyle/>
        <a:p>
          <a:pPr marL="0" lvl="0" indent="0" algn="ctr" defTabSz="2889250" rtl="1">
            <a:lnSpc>
              <a:spcPct val="90000"/>
            </a:lnSpc>
            <a:spcBef>
              <a:spcPct val="0"/>
            </a:spcBef>
            <a:spcAft>
              <a:spcPct val="35000"/>
            </a:spcAft>
            <a:buNone/>
          </a:pPr>
          <a:endParaRPr lang="fa-IR" sz="6500" kern="1200" dirty="0"/>
        </a:p>
      </dsp:txBody>
      <dsp:txXfrm>
        <a:off x="1821588" y="2681553"/>
        <a:ext cx="5029176" cy="1865824"/>
      </dsp:txXfrm>
    </dsp:sp>
    <dsp:sp modelId="{2DF30A67-7C6A-485F-8AE9-685202BC52FC}">
      <dsp:nvSpPr>
        <dsp:cNvPr id="0" name=""/>
        <dsp:cNvSpPr/>
      </dsp:nvSpPr>
      <dsp:spPr>
        <a:xfrm>
          <a:off x="2415217" y="2071218"/>
          <a:ext cx="2859137" cy="15713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90CF7-8408-4482-BE96-FB5EDC9B49DD}">
      <dsp:nvSpPr>
        <dsp:cNvPr id="0" name=""/>
        <dsp:cNvSpPr/>
      </dsp:nvSpPr>
      <dsp:spPr>
        <a:xfrm>
          <a:off x="7353894" y="3050820"/>
          <a:ext cx="5029176" cy="186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0" numCol="1" spcCol="1270" anchor="t" anchorCtr="0">
          <a:noAutofit/>
        </a:bodyPr>
        <a:lstStyle/>
        <a:p>
          <a:pPr marL="0" lvl="0" indent="0" algn="ctr" defTabSz="2889250" rtl="1">
            <a:lnSpc>
              <a:spcPct val="90000"/>
            </a:lnSpc>
            <a:spcBef>
              <a:spcPct val="0"/>
            </a:spcBef>
            <a:spcAft>
              <a:spcPct val="35000"/>
            </a:spcAft>
            <a:buNone/>
          </a:pPr>
          <a:r>
            <a:rPr lang="fa-IR" sz="6500" kern="1200" dirty="0"/>
            <a:t>.</a:t>
          </a:r>
        </a:p>
      </dsp:txBody>
      <dsp:txXfrm>
        <a:off x="7353894" y="3050820"/>
        <a:ext cx="5029176" cy="186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1FC83-8BEC-4DE3-8770-B4517E239F6C}">
      <dsp:nvSpPr>
        <dsp:cNvPr id="0" name=""/>
        <dsp:cNvSpPr/>
      </dsp:nvSpPr>
      <dsp:spPr>
        <a:xfrm flipV="1">
          <a:off x="969880" y="265800"/>
          <a:ext cx="116795" cy="1432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D27F2-EB2E-427C-A405-7D894835BEE4}">
      <dsp:nvSpPr>
        <dsp:cNvPr id="0" name=""/>
        <dsp:cNvSpPr/>
      </dsp:nvSpPr>
      <dsp:spPr>
        <a:xfrm>
          <a:off x="56448" y="408964"/>
          <a:ext cx="973778" cy="36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rtl="1">
            <a:lnSpc>
              <a:spcPct val="90000"/>
            </a:lnSpc>
            <a:spcBef>
              <a:spcPct val="0"/>
            </a:spcBef>
            <a:spcAft>
              <a:spcPct val="35000"/>
            </a:spcAft>
            <a:buNone/>
          </a:pPr>
          <a:endParaRPr lang="fa-IR" sz="1700" kern="1200"/>
        </a:p>
      </dsp:txBody>
      <dsp:txXfrm>
        <a:off x="56448" y="408964"/>
        <a:ext cx="973778" cy="361271"/>
      </dsp:txXfrm>
    </dsp:sp>
    <dsp:sp modelId="{85D530A8-D4AE-4611-ACCB-20DD79A66793}">
      <dsp:nvSpPr>
        <dsp:cNvPr id="0" name=""/>
        <dsp:cNvSpPr/>
      </dsp:nvSpPr>
      <dsp:spPr>
        <a:xfrm flipH="1">
          <a:off x="986795" y="1401704"/>
          <a:ext cx="99880" cy="676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525F2-9888-41BF-9CD0-05FFC31A799E}">
      <dsp:nvSpPr>
        <dsp:cNvPr id="0" name=""/>
        <dsp:cNvSpPr/>
      </dsp:nvSpPr>
      <dsp:spPr>
        <a:xfrm>
          <a:off x="56448" y="1236930"/>
          <a:ext cx="973778" cy="36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rtl="1">
            <a:lnSpc>
              <a:spcPct val="90000"/>
            </a:lnSpc>
            <a:spcBef>
              <a:spcPct val="0"/>
            </a:spcBef>
            <a:spcAft>
              <a:spcPct val="35000"/>
            </a:spcAft>
            <a:buNone/>
          </a:pPr>
          <a:endParaRPr lang="fa-IR" sz="1700" kern="1200"/>
        </a:p>
      </dsp:txBody>
      <dsp:txXfrm>
        <a:off x="56448" y="1236930"/>
        <a:ext cx="973778" cy="361271"/>
      </dsp:txXfrm>
    </dsp:sp>
    <dsp:sp modelId="{ACA31F97-43DE-4D02-8F60-C07697E43013}">
      <dsp:nvSpPr>
        <dsp:cNvPr id="0" name=""/>
        <dsp:cNvSpPr/>
      </dsp:nvSpPr>
      <dsp:spPr>
        <a:xfrm flipH="1" flipV="1">
          <a:off x="901375" y="1788859"/>
          <a:ext cx="185300" cy="307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A656A-0F94-4FEA-A154-2B3F26281AE1}">
      <dsp:nvSpPr>
        <dsp:cNvPr id="0" name=""/>
        <dsp:cNvSpPr/>
      </dsp:nvSpPr>
      <dsp:spPr>
        <a:xfrm>
          <a:off x="56448" y="2046437"/>
          <a:ext cx="973778" cy="36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rtl="1">
            <a:lnSpc>
              <a:spcPct val="90000"/>
            </a:lnSpc>
            <a:spcBef>
              <a:spcPct val="0"/>
            </a:spcBef>
            <a:spcAft>
              <a:spcPct val="35000"/>
            </a:spcAft>
            <a:buNone/>
          </a:pPr>
          <a:endParaRPr lang="fa-IR" sz="1700" kern="1200"/>
        </a:p>
      </dsp:txBody>
      <dsp:txXfrm>
        <a:off x="56448" y="2046437"/>
        <a:ext cx="973778" cy="361271"/>
      </dsp:txXfrm>
    </dsp:sp>
    <dsp:sp modelId="{C41B0F8C-3CB3-4E33-BBD8-9654AFC0BE9C}">
      <dsp:nvSpPr>
        <dsp:cNvPr id="0" name=""/>
        <dsp:cNvSpPr/>
      </dsp:nvSpPr>
      <dsp:spPr>
        <a:xfrm>
          <a:off x="727645" y="2526041"/>
          <a:ext cx="99870" cy="6709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03DE7-BFB9-44FD-8233-A65639D343FC}">
      <dsp:nvSpPr>
        <dsp:cNvPr id="0" name=""/>
        <dsp:cNvSpPr/>
      </dsp:nvSpPr>
      <dsp:spPr>
        <a:xfrm>
          <a:off x="56448" y="3176021"/>
          <a:ext cx="973778" cy="36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rtl="1">
            <a:lnSpc>
              <a:spcPct val="90000"/>
            </a:lnSpc>
            <a:spcBef>
              <a:spcPct val="0"/>
            </a:spcBef>
            <a:spcAft>
              <a:spcPct val="35000"/>
            </a:spcAft>
            <a:buNone/>
          </a:pPr>
          <a:endParaRPr lang="fa-IR" sz="1700" kern="1200"/>
        </a:p>
      </dsp:txBody>
      <dsp:txXfrm>
        <a:off x="56448" y="3176021"/>
        <a:ext cx="973778" cy="361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694AF-2F3A-44E5-B6C1-AFA5AC7DE344}">
      <dsp:nvSpPr>
        <dsp:cNvPr id="0" name=""/>
        <dsp:cNvSpPr/>
      </dsp:nvSpPr>
      <dsp:spPr>
        <a:xfrm rot="21001073">
          <a:off x="0" y="1068194"/>
          <a:ext cx="8947150" cy="1521000"/>
        </a:xfrm>
        <a:prstGeom prst="roundRect">
          <a:avLst/>
        </a:prstGeom>
        <a:noFill/>
        <a:ln w="9525" cap="flat" cmpd="sng" algn="ctr">
          <a:solidFill>
            <a:schemeClr val="dk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fa-IR" sz="6500" kern="1200" dirty="0"/>
            <a:t>لوله </a:t>
          </a:r>
        </a:p>
      </dsp:txBody>
      <dsp:txXfrm>
        <a:off x="74249" y="1142443"/>
        <a:ext cx="8798652" cy="137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2-06T15:05:23.1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4471">
    <iact:property name="dataType"/>
    <iact:actionData xml:id="d0">
      <inkml:trace xmlns:inkml="http://www.w3.org/2003/InkML" xml:id="stk0" contextRef="#ctx0" brushRef="#br0">13143 2121 0,'-35'0'88,"1"0"-88,-71 0 2,36 0-2,34 0 0,-35 0 0,36 0 7,-36 0 6,35 0 1,1 0 0,-1 0 0,0 0 0,-35 0-1,-34 0 1,0 0 0,0 0-1,69 0 1,0 0 0,0 0-1,-34 0 1,-1 0 0,1 0 0,-1 0-1,1 35 3,-71-1-4,71 1 1,-1-35 1,1 35 0,-1 0-1,35-35 1,-104 0 0,35 0 1,35 0-3,-1 0 2,0 34 0,36-34-1,-1 35 1,35-35 0,-35 0-1,0 0 29,35 0-15,0-35-13,0 1 13</inkml:trace>
    </iact:actionData>
  </iact:action>
  <iact:action type="add" startTime="14585">
    <iact:property name="dataType"/>
    <iact:actionData xml:id="d1">
      <inkml:trace xmlns:inkml="http://www.w3.org/2003/InkML" xml:id="stk1" contextRef="#ctx0" brushRef="#br0">20445 11194 0,'0'-35'27,"-35"35"-14,0-69 15,35 34-15,-69-35 1,-35-103 0,34 68 4,-34-68-4,-1-71 3,-34 1-4,-35-105 1,35 1 0,-34 68-1,-36-33 2,-35 33-2,36 71 1,-1 34 0,1 70-1,-36-35 1,36 34 0,69 36 0,-35-35 2,69 34-3,1 70 292,0 0-291,-35-35 0,34 1 0,1 34 2,0-35-4,-70-35 1,-70 1 2,71 34-1,34-34-1,-35 69 1,69-35 0,1 35-1,35-70 1,-1 35 0,70 35 0,-35 0 0,35 0-1</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60028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FDDD5C-D799-4F71-A423-A1A7BE6096B4}" type="datetimeFigureOut">
              <a:rPr lang="fa-IR" smtClean="0"/>
              <a:t>05/02/1443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54698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69723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40226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375866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400985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85005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799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175135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362802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23587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DDD5C-D799-4F71-A423-A1A7BE6096B4}" type="datetimeFigureOut">
              <a:rPr lang="fa-IR" smtClean="0"/>
              <a:t>05/02/1443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382676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DDD5C-D799-4F71-A423-A1A7BE6096B4}" type="datetimeFigureOut">
              <a:rPr lang="fa-IR" smtClean="0"/>
              <a:t>05/02/1443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04177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390756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246807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AFDDD5C-D799-4F71-A423-A1A7BE6096B4}" type="datetimeFigureOut">
              <a:rPr lang="fa-IR" smtClean="0"/>
              <a:t>05/02/1443</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419217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FDDD5C-D799-4F71-A423-A1A7BE6096B4}" type="datetimeFigureOut">
              <a:rPr lang="fa-IR" smtClean="0"/>
              <a:t>05/02/1443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7B2528-EBF9-430A-8966-565B9CFA5F20}" type="slidenum">
              <a:rPr lang="fa-IR" smtClean="0"/>
              <a:t>‹#›</a:t>
            </a:fld>
            <a:endParaRPr lang="fa-IR"/>
          </a:p>
        </p:txBody>
      </p:sp>
    </p:spTree>
    <p:extLst>
      <p:ext uri="{BB962C8B-B14F-4D97-AF65-F5344CB8AC3E}">
        <p14:creationId xmlns:p14="http://schemas.microsoft.com/office/powerpoint/2010/main" val="197334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FDDD5C-D799-4F71-A423-A1A7BE6096B4}" type="datetimeFigureOut">
              <a:rPr lang="fa-IR" smtClean="0"/>
              <a:t>05/02/1443</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67B2528-EBF9-430A-8966-565B9CFA5F20}" type="slidenum">
              <a:rPr lang="fa-IR" smtClean="0"/>
              <a:t>‹#›</a:t>
            </a:fld>
            <a:endParaRPr lang="fa-IR"/>
          </a:p>
        </p:txBody>
      </p:sp>
    </p:spTree>
    <p:extLst>
      <p:ext uri="{BB962C8B-B14F-4D97-AF65-F5344CB8AC3E}">
        <p14:creationId xmlns:p14="http://schemas.microsoft.com/office/powerpoint/2010/main" val="6515754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6.png"/><Relationship Id="rId4" Type="http://schemas.openxmlformats.org/officeDocument/2006/relationships/diagramData" Target="../diagrams/data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12"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QuickStyle" Target="../diagrams/quickStyle5.xml"/><Relationship Id="rId11" Type="http://schemas.openxmlformats.org/officeDocument/2006/relationships/image" Target="../media/image10.png"/><Relationship Id="rId5" Type="http://schemas.openxmlformats.org/officeDocument/2006/relationships/diagramLayout" Target="../diagrams/layout5.xml"/><Relationship Id="rId10" Type="http://schemas.microsoft.com/office/2011/relationships/inkAction" Target="../ink/inkAction1.xml"/><Relationship Id="rId4" Type="http://schemas.openxmlformats.org/officeDocument/2006/relationships/diagramData" Target="../diagrams/data5.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6844-45D1-4CE7-B860-DDE2161681F3}"/>
              </a:ext>
            </a:extLst>
          </p:cNvPr>
          <p:cNvSpPr>
            <a:spLocks noGrp="1"/>
          </p:cNvSpPr>
          <p:nvPr>
            <p:ph type="ctrTitle"/>
          </p:nvPr>
        </p:nvSpPr>
        <p:spPr/>
        <p:txBody>
          <a:bodyPr/>
          <a:lstStyle/>
          <a:p>
            <a:r>
              <a:rPr lang="fa-IR" dirty="0"/>
              <a:t>   </a:t>
            </a:r>
            <a:r>
              <a:rPr lang="fa-IR" dirty="0">
                <a:solidFill>
                  <a:srgbClr val="FF0000"/>
                </a:solidFill>
              </a:rPr>
              <a:t>{</a:t>
            </a:r>
            <a:r>
              <a:rPr lang="fa-IR" dirty="0"/>
              <a:t> </a:t>
            </a:r>
            <a:r>
              <a:rPr lang="fa-IR" dirty="0">
                <a:solidFill>
                  <a:schemeClr val="bg2">
                    <a:lumMod val="60000"/>
                    <a:lumOff val="40000"/>
                  </a:schemeClr>
                </a:solidFill>
              </a:rPr>
              <a:t>بسم الل</a:t>
            </a:r>
            <a:r>
              <a:rPr lang="fa-IR" dirty="0"/>
              <a:t>ه </a:t>
            </a:r>
            <a:r>
              <a:rPr lang="fa-IR" dirty="0">
                <a:solidFill>
                  <a:schemeClr val="accent1"/>
                </a:solidFill>
              </a:rPr>
              <a:t>ال</a:t>
            </a:r>
            <a:r>
              <a:rPr lang="fa-IR" dirty="0">
                <a:solidFill>
                  <a:schemeClr val="bg2">
                    <a:lumMod val="60000"/>
                    <a:lumOff val="40000"/>
                  </a:schemeClr>
                </a:solidFill>
              </a:rPr>
              <a:t>رحمن</a:t>
            </a:r>
            <a:r>
              <a:rPr lang="fa-IR" dirty="0"/>
              <a:t> </a:t>
            </a:r>
            <a:r>
              <a:rPr lang="fa-IR" dirty="0">
                <a:solidFill>
                  <a:schemeClr val="accent1"/>
                </a:solidFill>
              </a:rPr>
              <a:t>ال</a:t>
            </a:r>
            <a:r>
              <a:rPr lang="fa-IR" dirty="0">
                <a:solidFill>
                  <a:schemeClr val="bg2">
                    <a:lumMod val="60000"/>
                    <a:lumOff val="40000"/>
                  </a:schemeClr>
                </a:solidFill>
              </a:rPr>
              <a:t>رحیم</a:t>
            </a:r>
            <a:r>
              <a:rPr lang="fa-IR" dirty="0"/>
              <a:t> </a:t>
            </a:r>
            <a:r>
              <a:rPr lang="fa-IR" dirty="0">
                <a:solidFill>
                  <a:srgbClr val="FF0000"/>
                </a:solidFill>
              </a:rPr>
              <a:t>}</a:t>
            </a:r>
            <a:r>
              <a:rPr lang="fa-IR" dirty="0"/>
              <a:t> </a:t>
            </a:r>
          </a:p>
        </p:txBody>
      </p:sp>
      <p:sp>
        <p:nvSpPr>
          <p:cNvPr id="3" name="Subtitle 2">
            <a:extLst>
              <a:ext uri="{FF2B5EF4-FFF2-40B4-BE49-F238E27FC236}">
                <a16:creationId xmlns:a16="http://schemas.microsoft.com/office/drawing/2014/main" id="{08F47350-6435-434E-BE79-8A2339659E9A}"/>
              </a:ext>
            </a:extLst>
          </p:cNvPr>
          <p:cNvSpPr>
            <a:spLocks noGrp="1"/>
          </p:cNvSpPr>
          <p:nvPr>
            <p:ph type="subTitle" idx="1"/>
          </p:nvPr>
        </p:nvSpPr>
        <p:spPr/>
        <p:txBody>
          <a:bodyPr/>
          <a:lstStyle/>
          <a:p>
            <a:endParaRPr lang="fa-IR"/>
          </a:p>
        </p:txBody>
      </p:sp>
      <p:pic>
        <p:nvPicPr>
          <p:cNvPr id="6" name="Audio 5">
            <a:hlinkClick r:id="" action="ppaction://media"/>
            <a:extLst>
              <a:ext uri="{FF2B5EF4-FFF2-40B4-BE49-F238E27FC236}">
                <a16:creationId xmlns:a16="http://schemas.microsoft.com/office/drawing/2014/main" id="{90315F8D-BBBC-4E8E-80F9-CF1941F324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45722314"/>
      </p:ext>
    </p:extLst>
  </p:cSld>
  <p:clrMapOvr>
    <a:masterClrMapping/>
  </p:clrMapOvr>
  <mc:AlternateContent xmlns:mc="http://schemas.openxmlformats.org/markup-compatibility/2006" xmlns:p14="http://schemas.microsoft.com/office/powerpoint/2010/main">
    <mc:Choice Requires="p14">
      <p:transition spd="slow" p14:dur="3900" advTm="1166">
        <p14:glitter pattern="hexagon"/>
      </p:transition>
    </mc:Choice>
    <mc:Fallback xmlns="">
      <p:transition spd="slow" advTm="1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3F5F-E6EE-4845-BDDF-A11C29D25029}"/>
              </a:ext>
            </a:extLst>
          </p:cNvPr>
          <p:cNvSpPr>
            <a:spLocks noGrp="1"/>
          </p:cNvSpPr>
          <p:nvPr>
            <p:ph type="title"/>
          </p:nvPr>
        </p:nvSpPr>
        <p:spPr/>
        <p:txBody>
          <a:bodyPr/>
          <a:lstStyle/>
          <a:p>
            <a:r>
              <a:rPr lang="fa-IR" dirty="0">
                <a:solidFill>
                  <a:schemeClr val="accent4">
                    <a:lumMod val="40000"/>
                    <a:lumOff val="60000"/>
                  </a:schemeClr>
                </a:solidFill>
              </a:rPr>
              <a:t>بیندیشیم </a:t>
            </a:r>
            <a:br>
              <a:rPr lang="fa-IR" dirty="0">
                <a:solidFill>
                  <a:schemeClr val="accent4">
                    <a:lumMod val="40000"/>
                    <a:lumOff val="60000"/>
                  </a:schemeClr>
                </a:solidFill>
              </a:rPr>
            </a:br>
            <a:r>
              <a:rPr lang="fa-IR" dirty="0"/>
              <a:t> </a:t>
            </a:r>
            <a:r>
              <a:rPr lang="fa-IR" dirty="0">
                <a:solidFill>
                  <a:schemeClr val="accent6">
                    <a:lumMod val="50000"/>
                  </a:schemeClr>
                </a:solidFill>
              </a:rPr>
              <a:t>در قرن هفتم دانشمندی به نام </a:t>
            </a:r>
            <a:r>
              <a:rPr lang="fa-IR" dirty="0">
                <a:solidFill>
                  <a:schemeClr val="accent1"/>
                </a:solidFill>
              </a:rPr>
              <a:t>اسحاق نیوتن </a:t>
            </a:r>
            <a:r>
              <a:rPr lang="fa-IR" dirty="0">
                <a:solidFill>
                  <a:schemeClr val="accent6">
                    <a:lumMod val="50000"/>
                  </a:schemeClr>
                </a:solidFill>
              </a:rPr>
              <a:t>برای </a:t>
            </a:r>
            <a:r>
              <a:rPr lang="fa-IR" dirty="0">
                <a:solidFill>
                  <a:schemeClr val="accent1"/>
                </a:solidFill>
              </a:rPr>
              <a:t>اولین </a:t>
            </a:r>
            <a:r>
              <a:rPr lang="fa-IR" dirty="0">
                <a:solidFill>
                  <a:schemeClr val="accent6">
                    <a:lumMod val="50000"/>
                  </a:schemeClr>
                </a:solidFill>
              </a:rPr>
              <a:t>بار نشان داد که </a:t>
            </a:r>
            <a:r>
              <a:rPr lang="fa-IR" dirty="0">
                <a:solidFill>
                  <a:schemeClr val="accent1"/>
                </a:solidFill>
              </a:rPr>
              <a:t>رنگین کمان </a:t>
            </a:r>
            <a:r>
              <a:rPr lang="fa-IR" dirty="0">
                <a:solidFill>
                  <a:schemeClr val="accent6">
                    <a:lumMod val="50000"/>
                  </a:schemeClr>
                </a:solidFill>
              </a:rPr>
              <a:t>و سایر طیف ها به این دلیل تشکیل میشوند که پرتو ها دارای رنگ های مختلف به </a:t>
            </a:r>
            <a:r>
              <a:rPr lang="fa-IR" dirty="0">
                <a:solidFill>
                  <a:schemeClr val="accent1"/>
                </a:solidFill>
              </a:rPr>
              <a:t>میزانهای متفاوتی </a:t>
            </a:r>
            <a:r>
              <a:rPr lang="fa-IR" dirty="0">
                <a:solidFill>
                  <a:schemeClr val="accent6">
                    <a:lumMod val="50000"/>
                  </a:schemeClr>
                </a:solidFill>
              </a:rPr>
              <a:t>میشکنند یا </a:t>
            </a:r>
            <a:r>
              <a:rPr lang="fa-IR" dirty="0">
                <a:solidFill>
                  <a:schemeClr val="accent1"/>
                </a:solidFill>
              </a:rPr>
              <a:t>جدا میشوند  </a:t>
            </a:r>
            <a:r>
              <a:rPr lang="fa-IR" dirty="0">
                <a:solidFill>
                  <a:schemeClr val="accent6">
                    <a:lumMod val="50000"/>
                  </a:schemeClr>
                </a:solidFill>
              </a:rPr>
              <a:t>او با استفاده از یک </a:t>
            </a:r>
            <a:r>
              <a:rPr lang="fa-IR" dirty="0">
                <a:solidFill>
                  <a:schemeClr val="accent1"/>
                </a:solidFill>
              </a:rPr>
              <a:t>منشور</a:t>
            </a:r>
            <a:r>
              <a:rPr lang="fa-IR" dirty="0">
                <a:solidFill>
                  <a:schemeClr val="accent6">
                    <a:lumMod val="50000"/>
                  </a:schemeClr>
                </a:solidFill>
              </a:rPr>
              <a:t> این مطلب را </a:t>
            </a:r>
            <a:r>
              <a:rPr lang="fa-IR" dirty="0">
                <a:solidFill>
                  <a:schemeClr val="accent1"/>
                </a:solidFill>
              </a:rPr>
              <a:t>کشف</a:t>
            </a:r>
            <a:r>
              <a:rPr lang="fa-IR" dirty="0">
                <a:solidFill>
                  <a:schemeClr val="accent6">
                    <a:lumMod val="50000"/>
                  </a:schemeClr>
                </a:solidFill>
              </a:rPr>
              <a:t> کرد </a:t>
            </a:r>
          </a:p>
        </p:txBody>
      </p:sp>
      <p:sp>
        <p:nvSpPr>
          <p:cNvPr id="3" name="Content Placeholder 2">
            <a:extLst>
              <a:ext uri="{FF2B5EF4-FFF2-40B4-BE49-F238E27FC236}">
                <a16:creationId xmlns:a16="http://schemas.microsoft.com/office/drawing/2014/main" id="{AD80C563-D98D-470A-8FC0-F8B227600D79}"/>
              </a:ext>
            </a:extLst>
          </p:cNvPr>
          <p:cNvSpPr>
            <a:spLocks noGrp="1"/>
          </p:cNvSpPr>
          <p:nvPr>
            <p:ph idx="1"/>
          </p:nvPr>
        </p:nvSpPr>
        <p:spPr>
          <a:xfrm rot="16200000">
            <a:off x="9163215" y="4097648"/>
            <a:ext cx="8946541" cy="106018"/>
          </a:xfrm>
        </p:spPr>
        <p:txBody>
          <a:bodyPr>
            <a:normAutofit fontScale="25000" lnSpcReduction="20000"/>
          </a:bodyPr>
          <a:lstStyle/>
          <a:p>
            <a:endParaRPr lang="fa-IR" dirty="0"/>
          </a:p>
        </p:txBody>
      </p:sp>
      <p:pic>
        <p:nvPicPr>
          <p:cNvPr id="4" name="Audio 3">
            <a:hlinkClick r:id="" action="ppaction://media"/>
            <a:extLst>
              <a:ext uri="{FF2B5EF4-FFF2-40B4-BE49-F238E27FC236}">
                <a16:creationId xmlns:a16="http://schemas.microsoft.com/office/drawing/2014/main" id="{5C19F1DE-8770-49B3-B9A4-AFE3261C2F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8092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1391">
        <p15:prstTrans prst="curtains"/>
      </p:transition>
    </mc:Choice>
    <mc:Fallback xmlns="">
      <p:transition spd="slow" advTm="313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B3BD-343C-460E-87FD-8783DC981543}"/>
              </a:ext>
            </a:extLst>
          </p:cNvPr>
          <p:cNvSpPr>
            <a:spLocks noGrp="1"/>
          </p:cNvSpPr>
          <p:nvPr>
            <p:ph type="title"/>
          </p:nvPr>
        </p:nvSpPr>
        <p:spPr>
          <a:xfrm>
            <a:off x="646111" y="452718"/>
            <a:ext cx="9404723" cy="5921578"/>
          </a:xfrm>
        </p:spPr>
        <p:txBody>
          <a:bodyPr/>
          <a:lstStyle/>
          <a:p>
            <a:r>
              <a:rPr lang="fa-IR" sz="9600" dirty="0">
                <a:solidFill>
                  <a:schemeClr val="accent1"/>
                </a:solidFill>
              </a:rPr>
              <a:t>     {</a:t>
            </a:r>
            <a:r>
              <a:rPr lang="fa-IR" sz="9600" dirty="0">
                <a:solidFill>
                  <a:schemeClr val="bg2">
                    <a:lumMod val="40000"/>
                    <a:lumOff val="60000"/>
                  </a:schemeClr>
                </a:solidFill>
              </a:rPr>
              <a:t>پایان</a:t>
            </a:r>
            <a:r>
              <a:rPr lang="fa-IR" sz="9600" dirty="0">
                <a:solidFill>
                  <a:schemeClr val="accent1"/>
                </a:solidFill>
              </a:rPr>
              <a:t>} </a:t>
            </a:r>
          </a:p>
        </p:txBody>
      </p:sp>
      <p:pic>
        <p:nvPicPr>
          <p:cNvPr id="4" name="Content Placeholder 3">
            <a:extLst>
              <a:ext uri="{FF2B5EF4-FFF2-40B4-BE49-F238E27FC236}">
                <a16:creationId xmlns:a16="http://schemas.microsoft.com/office/drawing/2014/main" id="{49F002ED-455E-4070-978E-B9A5608B9999}"/>
              </a:ext>
            </a:extLst>
          </p:cNvPr>
          <p:cNvPicPr>
            <a:picLocks noGrp="1" noChangeAspect="1"/>
          </p:cNvPicPr>
          <p:nvPr>
            <p:ph idx="1"/>
          </p:nvPr>
        </p:nvPicPr>
        <p:blipFill>
          <a:blip r:embed="rId4"/>
          <a:stretch>
            <a:fillRect/>
          </a:stretch>
        </p:blipFill>
        <p:spPr>
          <a:xfrm>
            <a:off x="4032221" y="144724"/>
            <a:ext cx="6709321" cy="3149114"/>
          </a:xfrm>
          <a:prstGeom prst="rect">
            <a:avLst/>
          </a:prstGeom>
        </p:spPr>
      </p:pic>
      <p:pic>
        <p:nvPicPr>
          <p:cNvPr id="5" name="Picture 4">
            <a:extLst>
              <a:ext uri="{FF2B5EF4-FFF2-40B4-BE49-F238E27FC236}">
                <a16:creationId xmlns:a16="http://schemas.microsoft.com/office/drawing/2014/main" id="{469214E7-BC14-43EC-96B9-80D31389995F}"/>
              </a:ext>
            </a:extLst>
          </p:cNvPr>
          <p:cNvPicPr>
            <a:picLocks noChangeAspect="1"/>
          </p:cNvPicPr>
          <p:nvPr/>
        </p:nvPicPr>
        <p:blipFill>
          <a:blip r:embed="rId5"/>
          <a:stretch>
            <a:fillRect/>
          </a:stretch>
        </p:blipFill>
        <p:spPr>
          <a:xfrm>
            <a:off x="0" y="2181032"/>
            <a:ext cx="12192000" cy="4532244"/>
          </a:xfrm>
          <a:prstGeom prst="rect">
            <a:avLst/>
          </a:prstGeom>
        </p:spPr>
      </p:pic>
      <p:pic>
        <p:nvPicPr>
          <p:cNvPr id="8" name="Audio 7">
            <a:hlinkClick r:id="" action="ppaction://media"/>
            <a:extLst>
              <a:ext uri="{FF2B5EF4-FFF2-40B4-BE49-F238E27FC236}">
                <a16:creationId xmlns:a16="http://schemas.microsoft.com/office/drawing/2014/main" id="{CC9BF19C-DF30-4782-A079-BF346D565E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20654788"/>
      </p:ext>
    </p:extLst>
  </p:cSld>
  <p:clrMapOvr>
    <a:masterClrMapping/>
  </p:clrMapOvr>
  <mc:AlternateContent xmlns:mc="http://schemas.openxmlformats.org/markup-compatibility/2006" xmlns:p14="http://schemas.microsoft.com/office/powerpoint/2010/main">
    <mc:Choice Requires="p14">
      <p:transition spd="slow" p14:dur="1300" advTm="16265">
        <p14:pan dir="u"/>
      </p:transition>
    </mc:Choice>
    <mc:Fallback xmlns="">
      <p:transition spd="slow" advTm="16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C072-D9D0-4DF9-B9C7-0DEC96D5ECAE}"/>
              </a:ext>
            </a:extLst>
          </p:cNvPr>
          <p:cNvSpPr>
            <a:spLocks noGrp="1"/>
          </p:cNvSpPr>
          <p:nvPr>
            <p:ph type="title"/>
          </p:nvPr>
        </p:nvSpPr>
        <p:spPr/>
        <p:txBody>
          <a:bodyPr/>
          <a:lstStyle/>
          <a:p>
            <a:r>
              <a:rPr lang="fa-IR" dirty="0"/>
              <a:t>درس 3 {رنگین کمان }</a:t>
            </a:r>
          </a:p>
        </p:txBody>
      </p:sp>
      <p:sp>
        <p:nvSpPr>
          <p:cNvPr id="3" name="Content Placeholder 2">
            <a:extLst>
              <a:ext uri="{FF2B5EF4-FFF2-40B4-BE49-F238E27FC236}">
                <a16:creationId xmlns:a16="http://schemas.microsoft.com/office/drawing/2014/main" id="{DCCBF9FE-19B6-43B6-B2B5-9CD2D4C80D80}"/>
              </a:ext>
            </a:extLst>
          </p:cNvPr>
          <p:cNvSpPr>
            <a:spLocks noGrp="1"/>
          </p:cNvSpPr>
          <p:nvPr>
            <p:ph idx="1"/>
          </p:nvPr>
        </p:nvSpPr>
        <p:spPr>
          <a:xfrm>
            <a:off x="1103312" y="3429000"/>
            <a:ext cx="8946541" cy="2819399"/>
          </a:xfrm>
        </p:spPr>
        <p:txBody>
          <a:bodyPr/>
          <a:lstStyle/>
          <a:p>
            <a:endParaRPr lang="fa-IR" dirty="0"/>
          </a:p>
        </p:txBody>
      </p:sp>
      <p:sp>
        <p:nvSpPr>
          <p:cNvPr id="4" name="Arrow: Curved Down 3">
            <a:extLst>
              <a:ext uri="{FF2B5EF4-FFF2-40B4-BE49-F238E27FC236}">
                <a16:creationId xmlns:a16="http://schemas.microsoft.com/office/drawing/2014/main" id="{A59D7440-D391-4392-AD11-3F5D135548CA}"/>
              </a:ext>
            </a:extLst>
          </p:cNvPr>
          <p:cNvSpPr/>
          <p:nvPr/>
        </p:nvSpPr>
        <p:spPr>
          <a:xfrm>
            <a:off x="159026" y="1232452"/>
            <a:ext cx="11675165" cy="3352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Arrow: Curved Down 5">
            <a:extLst>
              <a:ext uri="{FF2B5EF4-FFF2-40B4-BE49-F238E27FC236}">
                <a16:creationId xmlns:a16="http://schemas.microsoft.com/office/drawing/2014/main" id="{1B5FDEBE-44B2-48ED-A2F3-53A8F45270B6}"/>
              </a:ext>
            </a:extLst>
          </p:cNvPr>
          <p:cNvSpPr/>
          <p:nvPr/>
        </p:nvSpPr>
        <p:spPr>
          <a:xfrm>
            <a:off x="646111" y="1338469"/>
            <a:ext cx="10565228" cy="3246782"/>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solidFill>
                <a:schemeClr val="tx1"/>
              </a:solidFill>
            </a:endParaRPr>
          </a:p>
        </p:txBody>
      </p:sp>
      <p:sp>
        <p:nvSpPr>
          <p:cNvPr id="7" name="Arrow: Curved Down 6">
            <a:extLst>
              <a:ext uri="{FF2B5EF4-FFF2-40B4-BE49-F238E27FC236}">
                <a16:creationId xmlns:a16="http://schemas.microsoft.com/office/drawing/2014/main" id="{60878495-FEF9-414F-BF12-CC1C16F86824}"/>
              </a:ext>
            </a:extLst>
          </p:cNvPr>
          <p:cNvSpPr/>
          <p:nvPr/>
        </p:nvSpPr>
        <p:spPr>
          <a:xfrm>
            <a:off x="1232452" y="1444486"/>
            <a:ext cx="9435548" cy="314076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sp>
        <p:nvSpPr>
          <p:cNvPr id="8" name="Arrow: Curved Down 7">
            <a:extLst>
              <a:ext uri="{FF2B5EF4-FFF2-40B4-BE49-F238E27FC236}">
                <a16:creationId xmlns:a16="http://schemas.microsoft.com/office/drawing/2014/main" id="{B4875582-521F-4F8E-8634-929BC2DF7AE1}"/>
              </a:ext>
            </a:extLst>
          </p:cNvPr>
          <p:cNvSpPr/>
          <p:nvPr/>
        </p:nvSpPr>
        <p:spPr>
          <a:xfrm>
            <a:off x="1855304" y="1577006"/>
            <a:ext cx="8194549" cy="3008245"/>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solidFill>
                <a:schemeClr val="tx1"/>
              </a:solidFill>
            </a:endParaRPr>
          </a:p>
        </p:txBody>
      </p:sp>
      <p:sp>
        <p:nvSpPr>
          <p:cNvPr id="9" name="Arrow: Curved Down 8">
            <a:extLst>
              <a:ext uri="{FF2B5EF4-FFF2-40B4-BE49-F238E27FC236}">
                <a16:creationId xmlns:a16="http://schemas.microsoft.com/office/drawing/2014/main" id="{195D2649-667E-4E1E-9C5D-1FD272BBDEF3}"/>
              </a:ext>
            </a:extLst>
          </p:cNvPr>
          <p:cNvSpPr/>
          <p:nvPr/>
        </p:nvSpPr>
        <p:spPr>
          <a:xfrm>
            <a:off x="2464904" y="1577008"/>
            <a:ext cx="6891131" cy="3103065"/>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
        <p:nvSpPr>
          <p:cNvPr id="10" name="Arrow: Curved Down 9">
            <a:extLst>
              <a:ext uri="{FF2B5EF4-FFF2-40B4-BE49-F238E27FC236}">
                <a16:creationId xmlns:a16="http://schemas.microsoft.com/office/drawing/2014/main" id="{53B91FD1-26F3-4508-9042-37E4234891A0}"/>
              </a:ext>
            </a:extLst>
          </p:cNvPr>
          <p:cNvSpPr/>
          <p:nvPr/>
        </p:nvSpPr>
        <p:spPr>
          <a:xfrm>
            <a:off x="3160643" y="1696277"/>
            <a:ext cx="5380383" cy="2983795"/>
          </a:xfrm>
          <a:prstGeom prst="curvedDownArrow">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11" name="Arrow: Curved Down 10">
            <a:extLst>
              <a:ext uri="{FF2B5EF4-FFF2-40B4-BE49-F238E27FC236}">
                <a16:creationId xmlns:a16="http://schemas.microsoft.com/office/drawing/2014/main" id="{F84B553F-21FD-4E2D-87AD-D81F6581067D}"/>
              </a:ext>
            </a:extLst>
          </p:cNvPr>
          <p:cNvSpPr/>
          <p:nvPr/>
        </p:nvSpPr>
        <p:spPr>
          <a:xfrm>
            <a:off x="3790122" y="1948069"/>
            <a:ext cx="4068417" cy="254441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schemeClr val="tx1"/>
              </a:solidFill>
            </a:endParaRPr>
          </a:p>
        </p:txBody>
      </p:sp>
      <p:sp>
        <p:nvSpPr>
          <p:cNvPr id="12" name="Rectangle 11">
            <a:extLst>
              <a:ext uri="{FF2B5EF4-FFF2-40B4-BE49-F238E27FC236}">
                <a16:creationId xmlns:a16="http://schemas.microsoft.com/office/drawing/2014/main" id="{0B4AE615-6CDA-45A5-BC49-0F0E97023DCA}"/>
              </a:ext>
            </a:extLst>
          </p:cNvPr>
          <p:cNvSpPr/>
          <p:nvPr/>
        </p:nvSpPr>
        <p:spPr>
          <a:xfrm>
            <a:off x="-371061" y="3776871"/>
            <a:ext cx="12404035" cy="281939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pic>
        <p:nvPicPr>
          <p:cNvPr id="14" name="Audio 13">
            <a:hlinkClick r:id="" action="ppaction://media"/>
            <a:extLst>
              <a:ext uri="{FF2B5EF4-FFF2-40B4-BE49-F238E27FC236}">
                <a16:creationId xmlns:a16="http://schemas.microsoft.com/office/drawing/2014/main" id="{5128A805-DE5C-4AD2-A03D-240BC5FB03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9022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473">
        <p15:prstTrans prst="fracture"/>
      </p:transition>
    </mc:Choice>
    <mc:Fallback xmlns="">
      <p:transition spd="slow" advTm="14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01D4-7D70-4A31-9A7C-CF2EA46282D0}"/>
              </a:ext>
            </a:extLst>
          </p:cNvPr>
          <p:cNvSpPr>
            <a:spLocks noGrp="1"/>
          </p:cNvSpPr>
          <p:nvPr>
            <p:ph type="title"/>
          </p:nvPr>
        </p:nvSpPr>
        <p:spPr/>
        <p:txBody>
          <a:bodyPr/>
          <a:lstStyle/>
          <a:p>
            <a:r>
              <a:rPr lang="fa-IR" dirty="0">
                <a:solidFill>
                  <a:schemeClr val="bg2">
                    <a:lumMod val="60000"/>
                    <a:lumOff val="40000"/>
                  </a:schemeClr>
                </a:solidFill>
              </a:rPr>
              <a:t>اگر باران امد و قطره های باران در </a:t>
            </a:r>
            <a:r>
              <a:rPr lang="fa-IR" dirty="0">
                <a:solidFill>
                  <a:schemeClr val="accent1"/>
                </a:solidFill>
              </a:rPr>
              <a:t>اسمان ماند</a:t>
            </a:r>
            <a:r>
              <a:rPr lang="fa-IR" dirty="0">
                <a:solidFill>
                  <a:schemeClr val="bg2">
                    <a:lumMod val="60000"/>
                    <a:lumOff val="40000"/>
                  </a:schemeClr>
                </a:solidFill>
              </a:rPr>
              <a:t>  و </a:t>
            </a:r>
            <a:r>
              <a:rPr lang="fa-IR" dirty="0">
                <a:solidFill>
                  <a:schemeClr val="accent1"/>
                </a:solidFill>
              </a:rPr>
              <a:t>بلافاصله خورشید </a:t>
            </a:r>
            <a:r>
              <a:rPr lang="fa-IR" dirty="0">
                <a:solidFill>
                  <a:schemeClr val="bg2">
                    <a:lumMod val="60000"/>
                    <a:lumOff val="40000"/>
                  </a:schemeClr>
                </a:solidFill>
              </a:rPr>
              <a:t>به قطرات بتابد رنگین کمان تشکیل می شود    </a:t>
            </a:r>
          </a:p>
        </p:txBody>
      </p:sp>
      <p:sp>
        <p:nvSpPr>
          <p:cNvPr id="3" name="Content Placeholder 2">
            <a:extLst>
              <a:ext uri="{FF2B5EF4-FFF2-40B4-BE49-F238E27FC236}">
                <a16:creationId xmlns:a16="http://schemas.microsoft.com/office/drawing/2014/main" id="{342E4C3A-6FD2-474A-9F0D-B6D0E5CFFC92}"/>
              </a:ext>
            </a:extLst>
          </p:cNvPr>
          <p:cNvSpPr>
            <a:spLocks noGrp="1"/>
          </p:cNvSpPr>
          <p:nvPr>
            <p:ph idx="1"/>
          </p:nvPr>
        </p:nvSpPr>
        <p:spPr>
          <a:xfrm flipV="1">
            <a:off x="1103312" y="7460973"/>
            <a:ext cx="155645" cy="187955"/>
          </a:xfrm>
        </p:spPr>
        <p:txBody>
          <a:bodyPr>
            <a:normAutofit fontScale="32500" lnSpcReduction="20000"/>
          </a:bodyPr>
          <a:lstStyle/>
          <a:p>
            <a:endParaRPr lang="fa-IR" dirty="0"/>
          </a:p>
        </p:txBody>
      </p:sp>
      <p:sp>
        <p:nvSpPr>
          <p:cNvPr id="4" name="Flowchart: Connector 3">
            <a:extLst>
              <a:ext uri="{FF2B5EF4-FFF2-40B4-BE49-F238E27FC236}">
                <a16:creationId xmlns:a16="http://schemas.microsoft.com/office/drawing/2014/main" id="{F8101A6C-1E67-4D74-BE6F-575B20AE5CC6}"/>
              </a:ext>
            </a:extLst>
          </p:cNvPr>
          <p:cNvSpPr/>
          <p:nvPr/>
        </p:nvSpPr>
        <p:spPr>
          <a:xfrm>
            <a:off x="6705600" y="2981738"/>
            <a:ext cx="357809" cy="834887"/>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5" name="Oval 4">
            <a:extLst>
              <a:ext uri="{FF2B5EF4-FFF2-40B4-BE49-F238E27FC236}">
                <a16:creationId xmlns:a16="http://schemas.microsoft.com/office/drawing/2014/main" id="{D30F188F-1A20-4CA6-B275-573A267B69C0}"/>
              </a:ext>
            </a:extLst>
          </p:cNvPr>
          <p:cNvSpPr/>
          <p:nvPr/>
        </p:nvSpPr>
        <p:spPr>
          <a:xfrm>
            <a:off x="3723861" y="3154017"/>
            <a:ext cx="225287" cy="9011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6" name="Oval 5">
            <a:extLst>
              <a:ext uri="{FF2B5EF4-FFF2-40B4-BE49-F238E27FC236}">
                <a16:creationId xmlns:a16="http://schemas.microsoft.com/office/drawing/2014/main" id="{555A9767-E2B0-488C-B923-17466E439C07}"/>
              </a:ext>
            </a:extLst>
          </p:cNvPr>
          <p:cNvSpPr/>
          <p:nvPr/>
        </p:nvSpPr>
        <p:spPr>
          <a:xfrm>
            <a:off x="5314122" y="2849217"/>
            <a:ext cx="251790" cy="9674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7" name="Oval 6">
            <a:extLst>
              <a:ext uri="{FF2B5EF4-FFF2-40B4-BE49-F238E27FC236}">
                <a16:creationId xmlns:a16="http://schemas.microsoft.com/office/drawing/2014/main" id="{2022BC12-BB95-46DF-8B18-D6909654C37E}"/>
              </a:ext>
            </a:extLst>
          </p:cNvPr>
          <p:cNvSpPr/>
          <p:nvPr/>
        </p:nvSpPr>
        <p:spPr>
          <a:xfrm>
            <a:off x="8481391" y="2849217"/>
            <a:ext cx="225287" cy="12059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8" name="Oval 7">
            <a:extLst>
              <a:ext uri="{FF2B5EF4-FFF2-40B4-BE49-F238E27FC236}">
                <a16:creationId xmlns:a16="http://schemas.microsoft.com/office/drawing/2014/main" id="{EF28D2EF-4FB9-414D-A1A3-DA51754D9055}"/>
              </a:ext>
            </a:extLst>
          </p:cNvPr>
          <p:cNvSpPr/>
          <p:nvPr/>
        </p:nvSpPr>
        <p:spPr>
          <a:xfrm>
            <a:off x="4373217" y="4717774"/>
            <a:ext cx="265044" cy="102041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9" name="Oval 8">
            <a:extLst>
              <a:ext uri="{FF2B5EF4-FFF2-40B4-BE49-F238E27FC236}">
                <a16:creationId xmlns:a16="http://schemas.microsoft.com/office/drawing/2014/main" id="{3C8D6BC3-77BA-430A-A632-040739CEBA6A}"/>
              </a:ext>
            </a:extLst>
          </p:cNvPr>
          <p:cNvSpPr/>
          <p:nvPr/>
        </p:nvSpPr>
        <p:spPr>
          <a:xfrm>
            <a:off x="7195930" y="4518104"/>
            <a:ext cx="357811" cy="102041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0" name="Oval 9">
            <a:extLst>
              <a:ext uri="{FF2B5EF4-FFF2-40B4-BE49-F238E27FC236}">
                <a16:creationId xmlns:a16="http://schemas.microsoft.com/office/drawing/2014/main" id="{A124F171-AB2B-4DAA-9CC6-42AAD89658DD}"/>
              </a:ext>
            </a:extLst>
          </p:cNvPr>
          <p:cNvSpPr/>
          <p:nvPr/>
        </p:nvSpPr>
        <p:spPr>
          <a:xfrm>
            <a:off x="5936974" y="4956313"/>
            <a:ext cx="357811" cy="129208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1" name="Oval 10">
            <a:extLst>
              <a:ext uri="{FF2B5EF4-FFF2-40B4-BE49-F238E27FC236}">
                <a16:creationId xmlns:a16="http://schemas.microsoft.com/office/drawing/2014/main" id="{5778D581-6EB0-488F-BAEC-B310E811C405}"/>
              </a:ext>
            </a:extLst>
          </p:cNvPr>
          <p:cNvSpPr/>
          <p:nvPr/>
        </p:nvSpPr>
        <p:spPr>
          <a:xfrm>
            <a:off x="9811314" y="2849217"/>
            <a:ext cx="225287" cy="149749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2" name="Oval 11">
            <a:extLst>
              <a:ext uri="{FF2B5EF4-FFF2-40B4-BE49-F238E27FC236}">
                <a16:creationId xmlns:a16="http://schemas.microsoft.com/office/drawing/2014/main" id="{714A2D49-63B8-4D7D-82FF-768D86C741AF}"/>
              </a:ext>
            </a:extLst>
          </p:cNvPr>
          <p:cNvSpPr/>
          <p:nvPr/>
        </p:nvSpPr>
        <p:spPr>
          <a:xfrm>
            <a:off x="1616765" y="2849217"/>
            <a:ext cx="225287" cy="9674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3" name="Oval 12">
            <a:extLst>
              <a:ext uri="{FF2B5EF4-FFF2-40B4-BE49-F238E27FC236}">
                <a16:creationId xmlns:a16="http://schemas.microsoft.com/office/drawing/2014/main" id="{59171B2A-30B9-4322-94A2-F246C561CDF6}"/>
              </a:ext>
            </a:extLst>
          </p:cNvPr>
          <p:cNvSpPr/>
          <p:nvPr/>
        </p:nvSpPr>
        <p:spPr>
          <a:xfrm>
            <a:off x="2809460" y="4518104"/>
            <a:ext cx="265044" cy="84902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8" name="Flowchart: Connector 17">
            <a:extLst>
              <a:ext uri="{FF2B5EF4-FFF2-40B4-BE49-F238E27FC236}">
                <a16:creationId xmlns:a16="http://schemas.microsoft.com/office/drawing/2014/main" id="{729B89CD-51D2-4EB3-9F67-9A9F7E29C309}"/>
              </a:ext>
            </a:extLst>
          </p:cNvPr>
          <p:cNvSpPr/>
          <p:nvPr/>
        </p:nvSpPr>
        <p:spPr>
          <a:xfrm>
            <a:off x="10257183" y="1590260"/>
            <a:ext cx="1643269" cy="15240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cxnSp>
        <p:nvCxnSpPr>
          <p:cNvPr id="22" name="Straight Arrow Connector 21">
            <a:extLst>
              <a:ext uri="{FF2B5EF4-FFF2-40B4-BE49-F238E27FC236}">
                <a16:creationId xmlns:a16="http://schemas.microsoft.com/office/drawing/2014/main" id="{4AE2CD2D-E79C-42E3-81D2-D40DAAD2F82C}"/>
              </a:ext>
            </a:extLst>
          </p:cNvPr>
          <p:cNvCxnSpPr/>
          <p:nvPr/>
        </p:nvCxnSpPr>
        <p:spPr>
          <a:xfrm flipH="1">
            <a:off x="7195930" y="2385391"/>
            <a:ext cx="2902225" cy="94753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4F296B7A-FC11-40B6-9CFF-1E8CE3FB6F2E}"/>
              </a:ext>
            </a:extLst>
          </p:cNvPr>
          <p:cNvCxnSpPr/>
          <p:nvPr/>
        </p:nvCxnSpPr>
        <p:spPr>
          <a:xfrm flipH="1">
            <a:off x="10056480" y="2981738"/>
            <a:ext cx="518755" cy="44726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Moon 24">
            <a:extLst>
              <a:ext uri="{FF2B5EF4-FFF2-40B4-BE49-F238E27FC236}">
                <a16:creationId xmlns:a16="http://schemas.microsoft.com/office/drawing/2014/main" id="{39DCCA02-EE4A-47BB-92DA-D45EF18B1C8B}"/>
              </a:ext>
            </a:extLst>
          </p:cNvPr>
          <p:cNvSpPr/>
          <p:nvPr/>
        </p:nvSpPr>
        <p:spPr>
          <a:xfrm rot="5204424">
            <a:off x="4333461" y="2535093"/>
            <a:ext cx="609600" cy="2716697"/>
          </a:xfrm>
          <a:prstGeom prst="moon">
            <a:avLst>
              <a:gd name="adj" fmla="val 3913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Block Arc 25">
            <a:extLst>
              <a:ext uri="{FF2B5EF4-FFF2-40B4-BE49-F238E27FC236}">
                <a16:creationId xmlns:a16="http://schemas.microsoft.com/office/drawing/2014/main" id="{C0187ED6-526B-4707-9821-3AA26BAFABE3}"/>
              </a:ext>
            </a:extLst>
          </p:cNvPr>
          <p:cNvSpPr/>
          <p:nvPr/>
        </p:nvSpPr>
        <p:spPr>
          <a:xfrm>
            <a:off x="3339546" y="3526237"/>
            <a:ext cx="2955236" cy="1497496"/>
          </a:xfrm>
          <a:prstGeom prst="blockArc">
            <a:avLst>
              <a:gd name="adj1" fmla="val 10816929"/>
              <a:gd name="adj2" fmla="val 55704"/>
              <a:gd name="adj3" fmla="val 159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Block Arc 26">
            <a:extLst>
              <a:ext uri="{FF2B5EF4-FFF2-40B4-BE49-F238E27FC236}">
                <a16:creationId xmlns:a16="http://schemas.microsoft.com/office/drawing/2014/main" id="{0AA23EFC-DF30-4A28-B0A7-55F712B309C4}"/>
              </a:ext>
            </a:extLst>
          </p:cNvPr>
          <p:cNvSpPr/>
          <p:nvPr/>
        </p:nvSpPr>
        <p:spPr>
          <a:xfrm>
            <a:off x="3548201" y="3731647"/>
            <a:ext cx="2538310" cy="1067885"/>
          </a:xfrm>
          <a:prstGeom prst="blockArc">
            <a:avLst>
              <a:gd name="adj1" fmla="val 10799999"/>
              <a:gd name="adj2" fmla="val 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solidFill>
                <a:schemeClr val="tx1"/>
              </a:solidFill>
            </a:endParaRPr>
          </a:p>
        </p:txBody>
      </p:sp>
      <p:sp>
        <p:nvSpPr>
          <p:cNvPr id="28" name="Block Arc 27">
            <a:extLst>
              <a:ext uri="{FF2B5EF4-FFF2-40B4-BE49-F238E27FC236}">
                <a16:creationId xmlns:a16="http://schemas.microsoft.com/office/drawing/2014/main" id="{512F2E66-8F1E-4CB9-902C-17799FAE0093}"/>
              </a:ext>
            </a:extLst>
          </p:cNvPr>
          <p:cNvSpPr/>
          <p:nvPr/>
        </p:nvSpPr>
        <p:spPr>
          <a:xfrm>
            <a:off x="3836504" y="3711488"/>
            <a:ext cx="2049813" cy="1155671"/>
          </a:xfrm>
          <a:prstGeom prst="blockArc">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sp>
        <p:nvSpPr>
          <p:cNvPr id="29" name="Block Arc 28">
            <a:extLst>
              <a:ext uri="{FF2B5EF4-FFF2-40B4-BE49-F238E27FC236}">
                <a16:creationId xmlns:a16="http://schemas.microsoft.com/office/drawing/2014/main" id="{635836F8-2EBA-41B0-B966-B37057486896}"/>
              </a:ext>
            </a:extLst>
          </p:cNvPr>
          <p:cNvSpPr/>
          <p:nvPr/>
        </p:nvSpPr>
        <p:spPr>
          <a:xfrm rot="10800000" flipV="1">
            <a:off x="4043033" y="3829476"/>
            <a:ext cx="1614520" cy="849903"/>
          </a:xfrm>
          <a:prstGeom prst="blockArc">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solidFill>
                <a:schemeClr val="tx1"/>
              </a:solidFill>
            </a:endParaRPr>
          </a:p>
        </p:txBody>
      </p:sp>
      <p:sp>
        <p:nvSpPr>
          <p:cNvPr id="30" name="Block Arc 29">
            <a:extLst>
              <a:ext uri="{FF2B5EF4-FFF2-40B4-BE49-F238E27FC236}">
                <a16:creationId xmlns:a16="http://schemas.microsoft.com/office/drawing/2014/main" id="{7C81DE8E-56D4-4934-81EB-A49372D7162D}"/>
              </a:ext>
            </a:extLst>
          </p:cNvPr>
          <p:cNvSpPr/>
          <p:nvPr/>
        </p:nvSpPr>
        <p:spPr>
          <a:xfrm>
            <a:off x="4237451" y="3914455"/>
            <a:ext cx="1328461" cy="849904"/>
          </a:xfrm>
          <a:prstGeom prst="blockArc">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
        <p:nvSpPr>
          <p:cNvPr id="31" name="Block Arc 30">
            <a:extLst>
              <a:ext uri="{FF2B5EF4-FFF2-40B4-BE49-F238E27FC236}">
                <a16:creationId xmlns:a16="http://schemas.microsoft.com/office/drawing/2014/main" id="{CED49478-ED6A-40EF-B296-14B67DD1EEBC}"/>
              </a:ext>
            </a:extLst>
          </p:cNvPr>
          <p:cNvSpPr/>
          <p:nvPr/>
        </p:nvSpPr>
        <p:spPr>
          <a:xfrm>
            <a:off x="4492486" y="4055166"/>
            <a:ext cx="874644" cy="571082"/>
          </a:xfrm>
          <a:prstGeom prst="blockArc">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solidFill>
                <a:schemeClr val="tx1"/>
              </a:solidFill>
            </a:endParaRPr>
          </a:p>
        </p:txBody>
      </p:sp>
      <p:sp>
        <p:nvSpPr>
          <p:cNvPr id="32" name="Block Arc 31">
            <a:extLst>
              <a:ext uri="{FF2B5EF4-FFF2-40B4-BE49-F238E27FC236}">
                <a16:creationId xmlns:a16="http://schemas.microsoft.com/office/drawing/2014/main" id="{C7CD418E-DD2B-4FDF-9485-80D45140FD51}"/>
              </a:ext>
            </a:extLst>
          </p:cNvPr>
          <p:cNvSpPr/>
          <p:nvPr/>
        </p:nvSpPr>
        <p:spPr>
          <a:xfrm rot="21205745">
            <a:off x="4669319" y="4118773"/>
            <a:ext cx="558140" cy="574858"/>
          </a:xfrm>
          <a:prstGeom prst="blockArc">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schemeClr val="tx1"/>
              </a:solidFill>
            </a:endParaRPr>
          </a:p>
        </p:txBody>
      </p:sp>
      <p:cxnSp>
        <p:nvCxnSpPr>
          <p:cNvPr id="34" name="Straight Arrow Connector 33">
            <a:extLst>
              <a:ext uri="{FF2B5EF4-FFF2-40B4-BE49-F238E27FC236}">
                <a16:creationId xmlns:a16="http://schemas.microsoft.com/office/drawing/2014/main" id="{DAC2EB76-1C3E-4BE5-B600-3B4B7F81D3A7}"/>
              </a:ext>
            </a:extLst>
          </p:cNvPr>
          <p:cNvCxnSpPr/>
          <p:nvPr/>
        </p:nvCxnSpPr>
        <p:spPr>
          <a:xfrm flipH="1">
            <a:off x="5976730" y="3429000"/>
            <a:ext cx="649360" cy="3569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6" name="Audio 15">
            <a:hlinkClick r:id="" action="ppaction://media"/>
            <a:extLst>
              <a:ext uri="{FF2B5EF4-FFF2-40B4-BE49-F238E27FC236}">
                <a16:creationId xmlns:a16="http://schemas.microsoft.com/office/drawing/2014/main" id="{A5E7A7E2-F39E-46F4-B69F-71D465BAE4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73638453"/>
      </p:ext>
    </p:extLst>
  </p:cSld>
  <p:clrMapOvr>
    <a:masterClrMapping/>
  </p:clrMapOvr>
  <mc:AlternateContent xmlns:mc="http://schemas.openxmlformats.org/markup-compatibility/2006" xmlns:p14="http://schemas.microsoft.com/office/powerpoint/2010/main">
    <mc:Choice Requires="p14">
      <p:transition spd="slow" p14:dur="4000" advTm="11059">
        <p14:vortex dir="r"/>
      </p:transition>
    </mc:Choice>
    <mc:Fallback xmlns="">
      <p:transition spd="slow" advTm="110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C8FF-FD3B-411D-8B94-6A7081A6E363}"/>
              </a:ext>
            </a:extLst>
          </p:cNvPr>
          <p:cNvSpPr>
            <a:spLocks noGrp="1"/>
          </p:cNvSpPr>
          <p:nvPr>
            <p:ph type="title"/>
          </p:nvPr>
        </p:nvSpPr>
        <p:spPr/>
        <p:txBody>
          <a:bodyPr/>
          <a:lstStyle/>
          <a:p>
            <a:r>
              <a:rPr lang="fa-IR" dirty="0">
                <a:solidFill>
                  <a:schemeClr val="accent6"/>
                </a:solidFill>
              </a:rPr>
              <a:t>ازتجزیه ی نور خورشید </a:t>
            </a:r>
            <a:r>
              <a:rPr lang="fa-IR" dirty="0">
                <a:solidFill>
                  <a:schemeClr val="bg2">
                    <a:lumMod val="60000"/>
                    <a:lumOff val="40000"/>
                  </a:schemeClr>
                </a:solidFill>
              </a:rPr>
              <a:t>توسط قطره های باران 7 رنگ  گوناگون نهان میشود و رنگ ها به ترتیب زیر است</a:t>
            </a:r>
          </a:p>
        </p:txBody>
      </p:sp>
      <p:graphicFrame>
        <p:nvGraphicFramePr>
          <p:cNvPr id="7" name="Content Placeholder 6">
            <a:extLst>
              <a:ext uri="{FF2B5EF4-FFF2-40B4-BE49-F238E27FC236}">
                <a16:creationId xmlns:a16="http://schemas.microsoft.com/office/drawing/2014/main" id="{D329AA62-4B3F-4910-802C-D0639486373C}"/>
              </a:ext>
            </a:extLst>
          </p:cNvPr>
          <p:cNvGraphicFramePr>
            <a:graphicFrameLocks noGrp="1"/>
          </p:cNvGraphicFramePr>
          <p:nvPr>
            <p:ph idx="1"/>
            <p:extLst>
              <p:ext uri="{D42A27DB-BD31-4B8C-83A1-F6EECF244321}">
                <p14:modId xmlns:p14="http://schemas.microsoft.com/office/powerpoint/2010/main" val="2420228185"/>
              </p:ext>
            </p:extLst>
          </p:nvPr>
        </p:nvGraphicFramePr>
        <p:xfrm>
          <a:off x="1103313" y="6626086"/>
          <a:ext cx="8947150" cy="231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ylinder 7">
            <a:extLst>
              <a:ext uri="{FF2B5EF4-FFF2-40B4-BE49-F238E27FC236}">
                <a16:creationId xmlns:a16="http://schemas.microsoft.com/office/drawing/2014/main" id="{1E3A8378-13F2-4AF8-B0B5-F4576CF6DCB7}"/>
              </a:ext>
            </a:extLst>
          </p:cNvPr>
          <p:cNvSpPr/>
          <p:nvPr/>
        </p:nvSpPr>
        <p:spPr>
          <a:xfrm>
            <a:off x="420826" y="3538329"/>
            <a:ext cx="1364974" cy="3477809"/>
          </a:xfrm>
          <a:prstGeom prst="can">
            <a:avLst>
              <a:gd name="adj" fmla="val 86165"/>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a:t>7 بنفش </a:t>
            </a:r>
          </a:p>
        </p:txBody>
      </p:sp>
      <p:sp>
        <p:nvSpPr>
          <p:cNvPr id="9" name="Cylinder 8">
            <a:extLst>
              <a:ext uri="{FF2B5EF4-FFF2-40B4-BE49-F238E27FC236}">
                <a16:creationId xmlns:a16="http://schemas.microsoft.com/office/drawing/2014/main" id="{8F52CB80-B8BD-436A-AC38-A4A20964EC18}"/>
              </a:ext>
            </a:extLst>
          </p:cNvPr>
          <p:cNvSpPr/>
          <p:nvPr/>
        </p:nvSpPr>
        <p:spPr>
          <a:xfrm>
            <a:off x="1785800" y="3016927"/>
            <a:ext cx="1364974" cy="3975652"/>
          </a:xfrm>
          <a:prstGeom prst="can">
            <a:avLst>
              <a:gd name="adj" fmla="val 93965"/>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dirty="0"/>
              <a:t>6 نیلی</a:t>
            </a:r>
          </a:p>
        </p:txBody>
      </p:sp>
      <p:sp>
        <p:nvSpPr>
          <p:cNvPr id="10" name="Cylinder 9">
            <a:extLst>
              <a:ext uri="{FF2B5EF4-FFF2-40B4-BE49-F238E27FC236}">
                <a16:creationId xmlns:a16="http://schemas.microsoft.com/office/drawing/2014/main" id="{F5AD0743-E6B9-4D8E-9A8B-2A767C02B9C7}"/>
              </a:ext>
            </a:extLst>
          </p:cNvPr>
          <p:cNvSpPr/>
          <p:nvPr/>
        </p:nvSpPr>
        <p:spPr>
          <a:xfrm>
            <a:off x="3150774" y="2356970"/>
            <a:ext cx="1364974" cy="4724400"/>
          </a:xfrm>
          <a:prstGeom prst="can">
            <a:avLst>
              <a:gd name="adj" fmla="val 87069"/>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 5 ابی</a:t>
            </a:r>
          </a:p>
        </p:txBody>
      </p:sp>
      <p:sp>
        <p:nvSpPr>
          <p:cNvPr id="11" name="Cylinder 10">
            <a:extLst>
              <a:ext uri="{FF2B5EF4-FFF2-40B4-BE49-F238E27FC236}">
                <a16:creationId xmlns:a16="http://schemas.microsoft.com/office/drawing/2014/main" id="{D4BB1A4E-5E1E-48FE-A56E-D883971EBE34}"/>
              </a:ext>
            </a:extLst>
          </p:cNvPr>
          <p:cNvSpPr/>
          <p:nvPr/>
        </p:nvSpPr>
        <p:spPr>
          <a:xfrm>
            <a:off x="4522684" y="1603513"/>
            <a:ext cx="1395447" cy="5477857"/>
          </a:xfrm>
          <a:prstGeom prst="can">
            <a:avLst>
              <a:gd name="adj" fmla="val 7964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a:t>4 سبز </a:t>
            </a:r>
          </a:p>
        </p:txBody>
      </p:sp>
      <p:sp>
        <p:nvSpPr>
          <p:cNvPr id="12" name="Cylinder 11">
            <a:extLst>
              <a:ext uri="{FF2B5EF4-FFF2-40B4-BE49-F238E27FC236}">
                <a16:creationId xmlns:a16="http://schemas.microsoft.com/office/drawing/2014/main" id="{557E0CE8-D49C-4F3D-AE6F-F903045ECF4D}"/>
              </a:ext>
            </a:extLst>
          </p:cNvPr>
          <p:cNvSpPr/>
          <p:nvPr/>
        </p:nvSpPr>
        <p:spPr>
          <a:xfrm>
            <a:off x="5925067" y="2451652"/>
            <a:ext cx="1510747" cy="4739709"/>
          </a:xfrm>
          <a:prstGeom prst="can">
            <a:avLst>
              <a:gd name="adj" fmla="val 82018"/>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dirty="0"/>
              <a:t>3 زرد </a:t>
            </a:r>
          </a:p>
        </p:txBody>
      </p:sp>
      <p:sp>
        <p:nvSpPr>
          <p:cNvPr id="14" name="Cylinder 13">
            <a:extLst>
              <a:ext uri="{FF2B5EF4-FFF2-40B4-BE49-F238E27FC236}">
                <a16:creationId xmlns:a16="http://schemas.microsoft.com/office/drawing/2014/main" id="{8FD62968-4B72-4DB0-A5D0-74C2A80B11F7}"/>
              </a:ext>
            </a:extLst>
          </p:cNvPr>
          <p:cNvSpPr/>
          <p:nvPr/>
        </p:nvSpPr>
        <p:spPr>
          <a:xfrm>
            <a:off x="7442750" y="3470014"/>
            <a:ext cx="1510747" cy="3721347"/>
          </a:xfrm>
          <a:prstGeom prst="can">
            <a:avLst>
              <a:gd name="adj" fmla="val 75755"/>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a:t>2 نارنجی</a:t>
            </a:r>
          </a:p>
        </p:txBody>
      </p:sp>
      <p:sp>
        <p:nvSpPr>
          <p:cNvPr id="15" name="Cylinder 14">
            <a:extLst>
              <a:ext uri="{FF2B5EF4-FFF2-40B4-BE49-F238E27FC236}">
                <a16:creationId xmlns:a16="http://schemas.microsoft.com/office/drawing/2014/main" id="{B750EBA8-96D4-4459-BB56-4BFAC043D90F}"/>
              </a:ext>
            </a:extLst>
          </p:cNvPr>
          <p:cNvSpPr/>
          <p:nvPr/>
        </p:nvSpPr>
        <p:spPr>
          <a:xfrm>
            <a:off x="8953497" y="3964458"/>
            <a:ext cx="1452703" cy="3226903"/>
          </a:xfrm>
          <a:prstGeom prst="can">
            <a:avLst>
              <a:gd name="adj" fmla="val 6187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 1قرمز </a:t>
            </a:r>
          </a:p>
        </p:txBody>
      </p:sp>
      <p:pic>
        <p:nvPicPr>
          <p:cNvPr id="3" name="Audio 2">
            <a:hlinkClick r:id="" action="ppaction://media"/>
            <a:extLst>
              <a:ext uri="{FF2B5EF4-FFF2-40B4-BE49-F238E27FC236}">
                <a16:creationId xmlns:a16="http://schemas.microsoft.com/office/drawing/2014/main" id="{BB7E9526-89A4-46A3-B9E6-867C968C24F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7517737"/>
      </p:ext>
    </p:extLst>
  </p:cSld>
  <p:clrMapOvr>
    <a:masterClrMapping/>
  </p:clrMapOvr>
  <mc:AlternateContent xmlns:mc="http://schemas.openxmlformats.org/markup-compatibility/2006" xmlns:p14="http://schemas.microsoft.com/office/powerpoint/2010/main">
    <mc:Choice Requires="p14">
      <p:transition spd="slow" p14:dur="4000" advTm="16159">
        <p14:vortex dir="r"/>
      </p:transition>
    </mc:Choice>
    <mc:Fallback xmlns="">
      <p:transition spd="slow" advTm="16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E26A-5CE6-4FC7-92A4-0E0F5244DE65}"/>
              </a:ext>
            </a:extLst>
          </p:cNvPr>
          <p:cNvSpPr>
            <a:spLocks noGrp="1"/>
          </p:cNvSpPr>
          <p:nvPr>
            <p:ph type="title"/>
          </p:nvPr>
        </p:nvSpPr>
        <p:spPr/>
        <p:txBody>
          <a:bodyPr/>
          <a:lstStyle/>
          <a:p>
            <a:r>
              <a:rPr lang="fa-IR" dirty="0"/>
              <a:t>چند تا رنگین کمان بسازیم </a:t>
            </a:r>
          </a:p>
        </p:txBody>
      </p:sp>
      <p:pic>
        <p:nvPicPr>
          <p:cNvPr id="8" name="Content Placeholder 7">
            <a:extLst>
              <a:ext uri="{FF2B5EF4-FFF2-40B4-BE49-F238E27FC236}">
                <a16:creationId xmlns:a16="http://schemas.microsoft.com/office/drawing/2014/main" id="{B30CEF16-9E40-441D-8630-C859BFC85B9A}"/>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10000" b="90000" l="1227" r="97683">
                        <a14:foregroundMark x1="6195" y1="47948" x2="250" y2="55691"/>
                        <a14:foregroundMark x1="250" y1="55691" x2="204" y2="79227"/>
                        <a14:foregroundMark x1="204" y1="79227" x2="9887" y2="82020"/>
                        <a14:foregroundMark x1="17105" y1="81884" x2="17787" y2="81768"/>
                        <a14:foregroundMark x1="17787" y1="81768" x2="18806" y2="81852"/>
                        <a14:foregroundMark x1="34708" y1="82372" x2="39459" y2="72928"/>
                        <a14:foregroundMark x1="39459" y1="72928" x2="49659" y2="71271"/>
                        <a14:foregroundMark x1="49659" y1="71271" x2="69378" y2="76630"/>
                        <a14:foregroundMark x1="69378" y1="76630" x2="76306" y2="76519"/>
                        <a14:foregroundMark x1="76306" y1="76519" x2="92708" y2="85580"/>
                        <a14:foregroundMark x1="92708" y1="85580" x2="98819" y2="86685"/>
                        <a14:foregroundMark x1="98819" y1="86685" x2="99932" y2="58950"/>
                        <a14:foregroundMark x1="99932" y1="58950" x2="97683" y2="46740"/>
                        <a14:foregroundMark x1="97683" y1="46740" x2="88823" y2="38066"/>
                        <a14:foregroundMark x1="7815" y1="46685" x2="7472" y2="46809"/>
                        <a14:foregroundMark x1="662" y1="52208" x2="1165" y2="82185"/>
                        <a14:foregroundMark x1="613" y1="49282" x2="631" y2="50383"/>
                        <a14:foregroundMark x1="7537" y1="45255" x2="2476" y2="49945"/>
                        <a14:foregroundMark x1="13744" y1="39503" x2="11308" y2="41760"/>
                        <a14:foregroundMark x1="2476" y1="49945" x2="1272" y2="64144"/>
                        <a14:foregroundMark x1="1272" y1="64144" x2="11131" y2="73978"/>
                        <a14:foregroundMark x1="11131" y1="73978" x2="19741" y2="75856"/>
                        <a14:foregroundMark x1="19741" y1="75856" x2="42708" y2="68343"/>
                        <a14:foregroundMark x1="42708" y1="68343" x2="68242" y2="72928"/>
                        <a14:foregroundMark x1="68242" y1="72928" x2="24671" y2="39558"/>
                        <a14:foregroundMark x1="24671" y1="39558" x2="32349" y2="33923"/>
                        <a14:foregroundMark x1="32349" y1="33923" x2="48932" y2="39061"/>
                        <a14:foregroundMark x1="48932" y1="39061" x2="64221" y2="57127"/>
                        <a14:foregroundMark x1="64221" y1="57127" x2="52658" y2="59669"/>
                        <a14:foregroundMark x1="52658" y1="59669" x2="48092" y2="52873"/>
                        <a14:foregroundMark x1="48092" y1="52873" x2="52272" y2="42431"/>
                        <a14:foregroundMark x1="52272" y1="42431" x2="61018" y2="45028"/>
                        <a14:foregroundMark x1="61018" y1="45028" x2="66447" y2="58619"/>
                        <a14:foregroundMark x1="66447" y1="58619" x2="66493" y2="72928"/>
                        <a14:foregroundMark x1="66493" y1="72928" x2="52953" y2="71823"/>
                        <a14:foregroundMark x1="52953" y1="71823" x2="36097" y2="58066"/>
                        <a14:foregroundMark x1="36097" y1="58066" x2="30168" y2="46961"/>
                        <a14:foregroundMark x1="30168" y1="46961" x2="33348" y2="34420"/>
                        <a14:foregroundMark x1="33348" y1="34420" x2="55634" y2="47901"/>
                        <a14:foregroundMark x1="55634" y1="47901" x2="54203" y2="33702"/>
                        <a14:foregroundMark x1="54203" y1="33702" x2="47683" y2="27956"/>
                        <a14:foregroundMark x1="47683" y1="27956" x2="40686" y2="28122"/>
                        <a14:foregroundMark x1="40686" y1="28122" x2="35915" y2="35249"/>
                        <a14:foregroundMark x1="35915" y1="35249" x2="31190" y2="54807"/>
                        <a14:foregroundMark x1="31190" y1="54807" x2="26034" y2="63425"/>
                        <a14:foregroundMark x1="26034" y1="63425" x2="20491" y2="59061"/>
                        <a14:foregroundMark x1="20491" y1="59061" x2="39868" y2="37238"/>
                        <a14:foregroundMark x1="39868" y1="37238" x2="10245" y2="59227"/>
                        <a14:foregroundMark x1="10245" y1="59227" x2="29850" y2="36077"/>
                        <a14:foregroundMark x1="29850" y1="36077" x2="38619" y2="30829"/>
                        <a14:backgroundMark x1="35370" y1="83757" x2="1772" y2="83425"/>
                        <a14:backgroundMark x1="1772" y1="83425" x2="6338" y2="94033"/>
                        <a14:backgroundMark x1="6338" y1="94033" x2="24943" y2="86740"/>
                        <a14:backgroundMark x1="24943" y1="86740" x2="32599" y2="88840"/>
                        <a14:backgroundMark x1="32599" y1="88840" x2="34621" y2="81602"/>
                        <a14:backgroundMark x1="36097" y1="82320" x2="1022" y2="82983"/>
                        <a14:backgroundMark x1="1022" y1="82983" x2="3907" y2="94641"/>
                        <a14:backgroundMark x1="3907" y1="94641" x2="18446" y2="97127"/>
                        <a14:backgroundMark x1="18446" y1="97127" x2="34734" y2="94033"/>
                        <a14:backgroundMark x1="34734" y1="94033" x2="39959" y2="89558"/>
                        <a14:backgroundMark x1="39959" y1="89558" x2="35098" y2="82265"/>
                        <a14:backgroundMark x1="35098" y1="82265" x2="34621" y2="81989"/>
                        <a14:backgroundMark x1="4543" y1="87735" x2="7360" y2="87403"/>
                        <a14:backgroundMark x1="2340" y1="85967" x2="4839" y2="84862"/>
                        <a14:backgroundMark x1="1590" y1="51381" x2="2645" y2="50440"/>
                        <a14:backgroundMark x1="114" y1="45967" x2="4248" y2="47072"/>
                        <a14:backgroundMark x1="9441" y1="42538" x2="4998" y2="44530"/>
                        <a14:backgroundMark x1="4998" y1="44530" x2="4998" y2="44530"/>
                        <a14:backgroundMark x1="1590" y1="44530" x2="3521" y2="47072"/>
                        <a14:backgroundMark x1="9291" y1="43425" x2="3271" y2="46685"/>
                        <a14:backgroundMark x1="3271" y1="46685" x2="1000" y2="49945"/>
                        <a14:backgroundMark x1="1454" y1="50663" x2="114" y2="51713"/>
                        <a14:backgroundMark x1="1590" y1="50276" x2="4384" y2="37624"/>
                        <a14:backgroundMark x1="4384" y1="37624" x2="15220" y2="29890"/>
                        <a14:backgroundMark x1="15220" y1="29890" x2="10972" y2="41271"/>
                        <a14:backgroundMark x1="10972" y1="41271" x2="1000" y2="49945"/>
                      </a14:backgroundRemoval>
                    </a14:imgEffect>
                  </a14:imgLayer>
                </a14:imgProps>
              </a:ext>
              <a:ext uri="{28A0092B-C50C-407E-A947-70E740481C1C}">
                <a14:useLocalDpi xmlns:a14="http://schemas.microsoft.com/office/drawing/2010/main" val="0"/>
              </a:ext>
            </a:extLst>
          </a:blip>
          <a:stretch>
            <a:fillRect/>
          </a:stretch>
        </p:blipFill>
        <p:spPr>
          <a:xfrm rot="10800000" flipV="1">
            <a:off x="-106017" y="2005372"/>
            <a:ext cx="13381450" cy="2847256"/>
          </a:xfrm>
        </p:spPr>
      </p:pic>
      <p:sp>
        <p:nvSpPr>
          <p:cNvPr id="4" name="Smiley Face 3">
            <a:extLst>
              <a:ext uri="{FF2B5EF4-FFF2-40B4-BE49-F238E27FC236}">
                <a16:creationId xmlns:a16="http://schemas.microsoft.com/office/drawing/2014/main" id="{DDF66026-1C5C-4455-88CD-7379C9685234}"/>
              </a:ext>
            </a:extLst>
          </p:cNvPr>
          <p:cNvSpPr/>
          <p:nvPr/>
        </p:nvSpPr>
        <p:spPr>
          <a:xfrm>
            <a:off x="6745357" y="755374"/>
            <a:ext cx="1603513" cy="1166191"/>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5" name="Heart 4">
            <a:extLst>
              <a:ext uri="{FF2B5EF4-FFF2-40B4-BE49-F238E27FC236}">
                <a16:creationId xmlns:a16="http://schemas.microsoft.com/office/drawing/2014/main" id="{2DB138A0-AD8C-4CED-8EAA-7667922D073C}"/>
              </a:ext>
            </a:extLst>
          </p:cNvPr>
          <p:cNvSpPr/>
          <p:nvPr/>
        </p:nvSpPr>
        <p:spPr>
          <a:xfrm>
            <a:off x="8557121" y="755373"/>
            <a:ext cx="1285461" cy="119770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Heart 5">
            <a:extLst>
              <a:ext uri="{FF2B5EF4-FFF2-40B4-BE49-F238E27FC236}">
                <a16:creationId xmlns:a16="http://schemas.microsoft.com/office/drawing/2014/main" id="{3913C22E-13C8-49C2-9681-091D1B2C1DFA}"/>
              </a:ext>
            </a:extLst>
          </p:cNvPr>
          <p:cNvSpPr/>
          <p:nvPr/>
        </p:nvSpPr>
        <p:spPr>
          <a:xfrm>
            <a:off x="5340626" y="755373"/>
            <a:ext cx="1152939" cy="116619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 name="Audio 2">
            <a:hlinkClick r:id="" action="ppaction://media"/>
            <a:extLst>
              <a:ext uri="{FF2B5EF4-FFF2-40B4-BE49-F238E27FC236}">
                <a16:creationId xmlns:a16="http://schemas.microsoft.com/office/drawing/2014/main" id="{FA0EC9AE-EBCE-4D76-BB99-C791B41142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43830074"/>
      </p:ext>
    </p:extLst>
  </p:cSld>
  <p:clrMapOvr>
    <a:masterClrMapping/>
  </p:clrMapOvr>
  <mc:AlternateContent xmlns:mc="http://schemas.openxmlformats.org/markup-compatibility/2006" xmlns:p14="http://schemas.microsoft.com/office/powerpoint/2010/main">
    <mc:Choice Requires="p14">
      <p:transition spd="slow" p14:dur="4400" advTm="4679">
        <p14:honeycomb/>
      </p:transition>
    </mc:Choice>
    <mc:Fallback xmlns="">
      <p:transition spd="slow" advTm="46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38F0-B48A-4BC6-87A3-082D5B76FAD1}"/>
              </a:ext>
            </a:extLst>
          </p:cNvPr>
          <p:cNvSpPr>
            <a:spLocks noGrp="1"/>
          </p:cNvSpPr>
          <p:nvPr>
            <p:ph type="title"/>
          </p:nvPr>
        </p:nvSpPr>
        <p:spPr>
          <a:xfrm>
            <a:off x="119271" y="452717"/>
            <a:ext cx="9931564" cy="6186621"/>
          </a:xfrm>
        </p:spPr>
        <p:txBody>
          <a:bodyPr/>
          <a:lstStyle/>
          <a:p>
            <a:r>
              <a:rPr lang="fa-IR" dirty="0">
                <a:solidFill>
                  <a:srgbClr val="00B0F0"/>
                </a:solidFill>
              </a:rPr>
              <a:t>اول ما  نور را به سمت منشور می تابانیم و بعد می توانیم رنگین کمان را تماشا کنیم </a:t>
            </a:r>
            <a:br>
              <a:rPr lang="fa-IR" dirty="0">
                <a:solidFill>
                  <a:srgbClr val="00B0F0"/>
                </a:solidFill>
              </a:rPr>
            </a:br>
            <a:br>
              <a:rPr lang="fa-IR" dirty="0">
                <a:solidFill>
                  <a:srgbClr val="00B0F0"/>
                </a:solidFill>
              </a:rPr>
            </a:br>
            <a:br>
              <a:rPr lang="fa-IR" dirty="0"/>
            </a:br>
            <a:br>
              <a:rPr lang="fa-IR" dirty="0"/>
            </a:br>
            <a:br>
              <a:rPr lang="fa-IR" dirty="0"/>
            </a:br>
            <a:br>
              <a:rPr lang="fa-IR" dirty="0"/>
            </a:br>
            <a:br>
              <a:rPr lang="fa-IR" dirty="0"/>
            </a:br>
            <a:r>
              <a:rPr lang="fa-IR" dirty="0">
                <a:solidFill>
                  <a:schemeClr val="accent6"/>
                </a:solidFill>
              </a:rPr>
              <a:t>نکته </a:t>
            </a:r>
            <a:r>
              <a:rPr lang="fa-IR" dirty="0">
                <a:solidFill>
                  <a:srgbClr val="00B0F0"/>
                </a:solidFill>
              </a:rPr>
              <a:t>:  قطرات باران همانند منشور عمل میکنند  </a:t>
            </a:r>
          </a:p>
        </p:txBody>
      </p:sp>
      <p:graphicFrame>
        <p:nvGraphicFramePr>
          <p:cNvPr id="7" name="Content Placeholder 6">
            <a:extLst>
              <a:ext uri="{FF2B5EF4-FFF2-40B4-BE49-F238E27FC236}">
                <a16:creationId xmlns:a16="http://schemas.microsoft.com/office/drawing/2014/main" id="{7623AEE1-2677-4F9F-8891-972786F2BB1F}"/>
              </a:ext>
            </a:extLst>
          </p:cNvPr>
          <p:cNvGraphicFramePr>
            <a:graphicFrameLocks noGrp="1"/>
          </p:cNvGraphicFramePr>
          <p:nvPr>
            <p:ph idx="1"/>
            <p:extLst>
              <p:ext uri="{D42A27DB-BD31-4B8C-83A1-F6EECF244321}">
                <p14:modId xmlns:p14="http://schemas.microsoft.com/office/powerpoint/2010/main" val="723218842"/>
              </p:ext>
            </p:extLst>
          </p:nvPr>
        </p:nvGraphicFramePr>
        <p:xfrm>
          <a:off x="1103313" y="2052638"/>
          <a:ext cx="11963330" cy="3221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ircle: Hollow 7">
            <a:extLst>
              <a:ext uri="{FF2B5EF4-FFF2-40B4-BE49-F238E27FC236}">
                <a16:creationId xmlns:a16="http://schemas.microsoft.com/office/drawing/2014/main" id="{FF69B593-8CCD-49AE-993B-7965D3AA222A}"/>
              </a:ext>
            </a:extLst>
          </p:cNvPr>
          <p:cNvSpPr/>
          <p:nvPr/>
        </p:nvSpPr>
        <p:spPr>
          <a:xfrm>
            <a:off x="7513983" y="2014330"/>
            <a:ext cx="1643269" cy="2637183"/>
          </a:xfrm>
          <a:prstGeom prst="donu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cxnSp>
        <p:nvCxnSpPr>
          <p:cNvPr id="10" name="Straight Arrow Connector 9">
            <a:extLst>
              <a:ext uri="{FF2B5EF4-FFF2-40B4-BE49-F238E27FC236}">
                <a16:creationId xmlns:a16="http://schemas.microsoft.com/office/drawing/2014/main" id="{96BFFDFA-E3C6-4314-856D-5A1F41FDB731}"/>
              </a:ext>
            </a:extLst>
          </p:cNvPr>
          <p:cNvCxnSpPr/>
          <p:nvPr/>
        </p:nvCxnSpPr>
        <p:spPr>
          <a:xfrm flipH="1">
            <a:off x="5658678" y="2769704"/>
            <a:ext cx="1855305" cy="7951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E1E97C6F-E894-444F-9A76-0F3FF79FFB76}"/>
              </a:ext>
            </a:extLst>
          </p:cNvPr>
          <p:cNvCxnSpPr/>
          <p:nvPr/>
        </p:nvCxnSpPr>
        <p:spPr>
          <a:xfrm flipH="1" flipV="1">
            <a:off x="4532243" y="3429000"/>
            <a:ext cx="954157" cy="1741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C312FA1D-F884-4161-8337-59C4B98EA884}"/>
              </a:ext>
            </a:extLst>
          </p:cNvPr>
          <p:cNvCxnSpPr/>
          <p:nvPr/>
        </p:nvCxnSpPr>
        <p:spPr>
          <a:xfrm flipH="1">
            <a:off x="3154017" y="3429000"/>
            <a:ext cx="1344158" cy="3213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0" name="Diagram 19">
            <a:extLst>
              <a:ext uri="{FF2B5EF4-FFF2-40B4-BE49-F238E27FC236}">
                <a16:creationId xmlns:a16="http://schemas.microsoft.com/office/drawing/2014/main" id="{548829A8-5755-49F2-B487-57F0C94C24FC}"/>
              </a:ext>
            </a:extLst>
          </p:cNvPr>
          <p:cNvGraphicFramePr/>
          <p:nvPr>
            <p:extLst>
              <p:ext uri="{D42A27DB-BD31-4B8C-83A1-F6EECF244321}">
                <p14:modId xmlns:p14="http://schemas.microsoft.com/office/powerpoint/2010/main" val="3031047517"/>
              </p:ext>
            </p:extLst>
          </p:nvPr>
        </p:nvGraphicFramePr>
        <p:xfrm>
          <a:off x="-2239617" y="689113"/>
          <a:ext cx="12399617" cy="54492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Audio 2">
            <a:hlinkClick r:id="" action="ppaction://media"/>
            <a:extLst>
              <a:ext uri="{FF2B5EF4-FFF2-40B4-BE49-F238E27FC236}">
                <a16:creationId xmlns:a16="http://schemas.microsoft.com/office/drawing/2014/main" id="{364E64ED-819D-4091-AA6C-A9897DE88FA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98523654"/>
      </p:ext>
    </p:extLst>
  </p:cSld>
  <p:clrMapOvr>
    <a:masterClrMapping/>
  </p:clrMapOvr>
  <p:transition spd="slow" advTm="14816">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7920-E5FC-4829-BD8D-CA1F2B27F1E8}"/>
              </a:ext>
            </a:extLst>
          </p:cNvPr>
          <p:cNvSpPr>
            <a:spLocks noGrp="1"/>
          </p:cNvSpPr>
          <p:nvPr>
            <p:ph type="title"/>
          </p:nvPr>
        </p:nvSpPr>
        <p:spPr/>
        <p:txBody>
          <a:bodyPr/>
          <a:lstStyle/>
          <a:p>
            <a:r>
              <a:rPr lang="fa-IR" dirty="0">
                <a:solidFill>
                  <a:schemeClr val="accent1">
                    <a:lumMod val="75000"/>
                  </a:schemeClr>
                </a:solidFill>
              </a:rPr>
              <a:t>اول ما  یک اینه را در اب میزاریم سپس نور را در قسمتی که ایینه در ان فرو رفته است نور میتابانیم و رنگین کمان نمایان میشود</a:t>
            </a:r>
          </a:p>
        </p:txBody>
      </p:sp>
      <p:graphicFrame>
        <p:nvGraphicFramePr>
          <p:cNvPr id="10" name="Content Placeholder 9">
            <a:extLst>
              <a:ext uri="{FF2B5EF4-FFF2-40B4-BE49-F238E27FC236}">
                <a16:creationId xmlns:a16="http://schemas.microsoft.com/office/drawing/2014/main" id="{A92A53AC-9C37-4926-B72C-25A829B97C8C}"/>
              </a:ext>
            </a:extLst>
          </p:cNvPr>
          <p:cNvGraphicFramePr>
            <a:graphicFrameLocks noGrp="1"/>
          </p:cNvGraphicFramePr>
          <p:nvPr>
            <p:ph idx="1"/>
            <p:extLst>
              <p:ext uri="{D42A27DB-BD31-4B8C-83A1-F6EECF244321}">
                <p14:modId xmlns:p14="http://schemas.microsoft.com/office/powerpoint/2010/main" val="692966927"/>
              </p:ext>
            </p:extLst>
          </p:nvPr>
        </p:nvGraphicFramePr>
        <p:xfrm>
          <a:off x="12563061" y="2052918"/>
          <a:ext cx="1086676" cy="3539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BA32CAF3-8DF5-4FB0-84FB-675A3D36359C}"/>
              </a:ext>
            </a:extLst>
          </p:cNvPr>
          <p:cNvSpPr/>
          <p:nvPr/>
        </p:nvSpPr>
        <p:spPr>
          <a:xfrm rot="19138051">
            <a:off x="1630532" y="2327773"/>
            <a:ext cx="1488949" cy="3021496"/>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sp>
        <p:nvSpPr>
          <p:cNvPr id="6" name="Rectangle: Rounded Corners 5">
            <a:extLst>
              <a:ext uri="{FF2B5EF4-FFF2-40B4-BE49-F238E27FC236}">
                <a16:creationId xmlns:a16="http://schemas.microsoft.com/office/drawing/2014/main" id="{B8FE3BC3-2B77-477D-9BAB-377B15FF5C93}"/>
              </a:ext>
            </a:extLst>
          </p:cNvPr>
          <p:cNvSpPr/>
          <p:nvPr/>
        </p:nvSpPr>
        <p:spPr>
          <a:xfrm>
            <a:off x="821635" y="3710609"/>
            <a:ext cx="9228218" cy="238539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1" anchor="ctr"/>
          <a:lstStyle/>
          <a:p>
            <a:pPr algn="ctr"/>
            <a:endParaRPr lang="fa-IR" dirty="0"/>
          </a:p>
        </p:txBody>
      </p:sp>
      <p:sp>
        <p:nvSpPr>
          <p:cNvPr id="7" name="Isosceles Triangle 6">
            <a:extLst>
              <a:ext uri="{FF2B5EF4-FFF2-40B4-BE49-F238E27FC236}">
                <a16:creationId xmlns:a16="http://schemas.microsoft.com/office/drawing/2014/main" id="{11DB4C6B-D7C6-4745-A10B-5FC94F3D955B}"/>
              </a:ext>
            </a:extLst>
          </p:cNvPr>
          <p:cNvSpPr/>
          <p:nvPr/>
        </p:nvSpPr>
        <p:spPr>
          <a:xfrm rot="14197161">
            <a:off x="4465796" y="3022035"/>
            <a:ext cx="1341021" cy="1404697"/>
          </a:xfrm>
          <a:prstGeom prst="triangle">
            <a:avLst>
              <a:gd name="adj" fmla="val 60599"/>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cxnSp>
        <p:nvCxnSpPr>
          <p:cNvPr id="9" name="Straight Arrow Connector 8">
            <a:extLst>
              <a:ext uri="{FF2B5EF4-FFF2-40B4-BE49-F238E27FC236}">
                <a16:creationId xmlns:a16="http://schemas.microsoft.com/office/drawing/2014/main" id="{42A52AB6-626E-408F-8187-B0640C6F8C8E}"/>
              </a:ext>
            </a:extLst>
          </p:cNvPr>
          <p:cNvCxnSpPr/>
          <p:nvPr/>
        </p:nvCxnSpPr>
        <p:spPr>
          <a:xfrm flipV="1">
            <a:off x="3048000" y="2052918"/>
            <a:ext cx="6758609" cy="1300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A3F1AA0-F9A8-4345-963F-390306969415}"/>
              </a:ext>
            </a:extLst>
          </p:cNvPr>
          <p:cNvPicPr>
            <a:picLocks noChangeAspect="1"/>
          </p:cNvPicPr>
          <p:nvPr/>
        </p:nvPicPr>
        <p:blipFill>
          <a:blip r:embed="rId9"/>
          <a:stretch>
            <a:fillRect/>
          </a:stretch>
        </p:blipFill>
        <p:spPr>
          <a:xfrm>
            <a:off x="9763010" y="1178318"/>
            <a:ext cx="2269964" cy="1572904"/>
          </a:xfrm>
          <a:prstGeom prst="rect">
            <a:avLst/>
          </a:prstGeom>
        </p:spPr>
      </p:pic>
      <p:sp>
        <p:nvSpPr>
          <p:cNvPr id="12" name="Oval 11">
            <a:extLst>
              <a:ext uri="{FF2B5EF4-FFF2-40B4-BE49-F238E27FC236}">
                <a16:creationId xmlns:a16="http://schemas.microsoft.com/office/drawing/2014/main" id="{12388EE9-0F6E-4615-9106-8813E0546AAD}"/>
              </a:ext>
            </a:extLst>
          </p:cNvPr>
          <p:cNvSpPr/>
          <p:nvPr/>
        </p:nvSpPr>
        <p:spPr>
          <a:xfrm>
            <a:off x="4458465" y="3710609"/>
            <a:ext cx="140039" cy="265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 name="Audio 2">
            <a:hlinkClick r:id="" action="ppaction://media"/>
            <a:extLst>
              <a:ext uri="{FF2B5EF4-FFF2-40B4-BE49-F238E27FC236}">
                <a16:creationId xmlns:a16="http://schemas.microsoft.com/office/drawing/2014/main" id="{014C5703-A99D-461A-B01D-606570A6CA2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0388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1755">
        <p15:prstTrans prst="crush"/>
      </p:transition>
    </mc:Choice>
    <mc:Fallback xmlns="">
      <p:transition spd="slow" advTm="117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07B8-8D40-4BF7-8125-E583FC60BBEB}"/>
              </a:ext>
            </a:extLst>
          </p:cNvPr>
          <p:cNvSpPr>
            <a:spLocks noGrp="1"/>
          </p:cNvSpPr>
          <p:nvPr>
            <p:ph type="title"/>
          </p:nvPr>
        </p:nvSpPr>
        <p:spPr>
          <a:xfrm>
            <a:off x="646111" y="412961"/>
            <a:ext cx="9404723" cy="1400530"/>
          </a:xfrm>
        </p:spPr>
        <p:txBody>
          <a:bodyPr/>
          <a:lstStyle/>
          <a:p>
            <a:r>
              <a:rPr lang="fa-IR" dirty="0">
                <a:solidFill>
                  <a:srgbClr val="002060"/>
                </a:solidFill>
              </a:rPr>
              <a:t>ما یک لوله ی خودکار شفاف را رو بروی نور میگیریم </a:t>
            </a:r>
          </a:p>
        </p:txBody>
      </p:sp>
      <p:graphicFrame>
        <p:nvGraphicFramePr>
          <p:cNvPr id="7" name="Content Placeholder 6">
            <a:extLst>
              <a:ext uri="{FF2B5EF4-FFF2-40B4-BE49-F238E27FC236}">
                <a16:creationId xmlns:a16="http://schemas.microsoft.com/office/drawing/2014/main" id="{283567A6-B04F-449B-9C2B-3956C5AF8F02}"/>
              </a:ext>
            </a:extLst>
          </p:cNvPr>
          <p:cNvGraphicFramePr>
            <a:graphicFrameLocks noGrp="1"/>
          </p:cNvGraphicFramePr>
          <p:nvPr>
            <p:ph idx="1"/>
            <p:extLst>
              <p:ext uri="{D42A27DB-BD31-4B8C-83A1-F6EECF244321}">
                <p14:modId xmlns:p14="http://schemas.microsoft.com/office/powerpoint/2010/main" val="2826438941"/>
              </p:ext>
            </p:extLst>
          </p:nvPr>
        </p:nvGraphicFramePr>
        <p:xfrm>
          <a:off x="874897" y="2209520"/>
          <a:ext cx="8947150" cy="419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Rounded Corners 7">
            <a:extLst>
              <a:ext uri="{FF2B5EF4-FFF2-40B4-BE49-F238E27FC236}">
                <a16:creationId xmlns:a16="http://schemas.microsoft.com/office/drawing/2014/main" id="{81126974-8A21-4E10-A64F-2E52D7E0CACB}"/>
              </a:ext>
            </a:extLst>
          </p:cNvPr>
          <p:cNvSpPr/>
          <p:nvPr/>
        </p:nvSpPr>
        <p:spPr>
          <a:xfrm rot="1155283">
            <a:off x="6957391" y="4345176"/>
            <a:ext cx="4545496" cy="75537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Flowchart: Connector 8">
            <a:extLst>
              <a:ext uri="{FF2B5EF4-FFF2-40B4-BE49-F238E27FC236}">
                <a16:creationId xmlns:a16="http://schemas.microsoft.com/office/drawing/2014/main" id="{201192D5-CDD1-4C86-BF1E-2D2D390A9A1A}"/>
              </a:ext>
            </a:extLst>
          </p:cNvPr>
          <p:cNvSpPr/>
          <p:nvPr/>
        </p:nvSpPr>
        <p:spPr>
          <a:xfrm>
            <a:off x="6959975" y="3709588"/>
            <a:ext cx="739538" cy="729891"/>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pic>
        <p:nvPicPr>
          <p:cNvPr id="10" name="Picture 9">
            <a:extLst>
              <a:ext uri="{FF2B5EF4-FFF2-40B4-BE49-F238E27FC236}">
                <a16:creationId xmlns:a16="http://schemas.microsoft.com/office/drawing/2014/main" id="{C09B3C38-24D2-47DC-AB13-FE7D50F2FDBC}"/>
              </a:ext>
            </a:extLst>
          </p:cNvPr>
          <p:cNvPicPr>
            <a:picLocks noChangeAspect="1"/>
          </p:cNvPicPr>
          <p:nvPr/>
        </p:nvPicPr>
        <p:blipFill>
          <a:blip r:embed="rId9"/>
          <a:stretch>
            <a:fillRect/>
          </a:stretch>
        </p:blipFill>
        <p:spPr>
          <a:xfrm>
            <a:off x="2483104" y="1423068"/>
            <a:ext cx="2865368" cy="1572904"/>
          </a:xfrm>
          <a:prstGeom prst="rect">
            <a:avLst/>
          </a:prstGeom>
        </p:spPr>
      </p:pic>
      <p:cxnSp>
        <p:nvCxnSpPr>
          <p:cNvPr id="12" name="Straight Arrow Connector 11">
            <a:extLst>
              <a:ext uri="{FF2B5EF4-FFF2-40B4-BE49-F238E27FC236}">
                <a16:creationId xmlns:a16="http://schemas.microsoft.com/office/drawing/2014/main" id="{0186D84A-5DC9-44D0-B644-121B33F168CD}"/>
              </a:ext>
            </a:extLst>
          </p:cNvPr>
          <p:cNvCxnSpPr/>
          <p:nvPr/>
        </p:nvCxnSpPr>
        <p:spPr>
          <a:xfrm flipH="1" flipV="1">
            <a:off x="5247861" y="2451652"/>
            <a:ext cx="1881809" cy="728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10">
            <p14:nvContentPartPr>
              <p14:cNvPr id="3" name="Ink 2">
                <a:extLst>
                  <a:ext uri="{FF2B5EF4-FFF2-40B4-BE49-F238E27FC236}">
                    <a16:creationId xmlns:a16="http://schemas.microsoft.com/office/drawing/2014/main" id="{223BA3EE-04F2-4CCE-BD0D-2BA5B86C62CB}"/>
                  </a:ext>
                </a:extLst>
              </p14:cNvPr>
              <p14:cNvContentPartPr/>
              <p14:nvPr>
                <p:extLst>
                  <p:ext uri="{42D2F446-02D8-4167-A562-619A0277C38B}">
                    <p15:isNarration xmlns:p15="http://schemas.microsoft.com/office/powerpoint/2012/main" val="1"/>
                  </p:ext>
                </p:extLst>
              </p14:nvPr>
            </p14:nvContentPartPr>
            <p14:xfrm>
              <a:off x="3842640" y="763560"/>
              <a:ext cx="3517920" cy="3266640"/>
            </p14:xfrm>
          </p:contentPart>
        </mc:Choice>
        <mc:Fallback xmlns="">
          <p:pic>
            <p:nvPicPr>
              <p:cNvPr id="3" name="Ink 2">
                <a:extLst>
                  <a:ext uri="{FF2B5EF4-FFF2-40B4-BE49-F238E27FC236}">
                    <a16:creationId xmlns:a16="http://schemas.microsoft.com/office/drawing/2014/main" id="{223BA3EE-04F2-4CCE-BD0D-2BA5B86C62CB}"/>
                  </a:ext>
                </a:extLst>
              </p:cNvPr>
              <p:cNvPicPr>
                <a:picLocks noGrp="1" noRot="1" noChangeAspect="1" noMove="1" noResize="1" noEditPoints="1" noAdjustHandles="1" noChangeArrowheads="1" noChangeShapeType="1"/>
              </p:cNvPicPr>
              <p:nvPr/>
            </p:nvPicPr>
            <p:blipFill>
              <a:blip r:embed="rId11"/>
              <a:stretch>
                <a:fillRect/>
              </a:stretch>
            </p:blipFill>
            <p:spPr>
              <a:xfrm>
                <a:off x="3826800" y="700200"/>
                <a:ext cx="3549240" cy="3393360"/>
              </a:xfrm>
              <a:prstGeom prst="rect">
                <a:avLst/>
              </a:prstGeom>
            </p:spPr>
          </p:pic>
        </mc:Fallback>
      </mc:AlternateContent>
      <p:pic>
        <p:nvPicPr>
          <p:cNvPr id="4" name="Audio 3">
            <a:hlinkClick r:id="" action="ppaction://media"/>
            <a:extLst>
              <a:ext uri="{FF2B5EF4-FFF2-40B4-BE49-F238E27FC236}">
                <a16:creationId xmlns:a16="http://schemas.microsoft.com/office/drawing/2014/main" id="{EF8BEBD1-5479-4C42-B570-9EFDF10FA73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61530752"/>
      </p:ext>
    </p:extLst>
  </p:cSld>
  <p:clrMapOvr>
    <a:masterClrMapping/>
  </p:clrMapOvr>
  <mc:AlternateContent xmlns:mc="http://schemas.openxmlformats.org/markup-compatibility/2006" xmlns:p14="http://schemas.microsoft.com/office/powerpoint/2010/main">
    <mc:Choice Requires="p14">
      <p:transition spd="slow" p14:dur="1400" advTm="18686">
        <p14:doors dir="vert"/>
      </p:transition>
    </mc:Choice>
    <mc:Fallback xmlns="">
      <p:transition spd="slow" advTm="18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59"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md type="call" cmd="playFrom(0.0)">
                                      <p:cBhvr>
                                        <p:cTn id="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057C-CA7E-4303-84C6-0AC81C7A66F9}"/>
              </a:ext>
            </a:extLst>
          </p:cNvPr>
          <p:cNvSpPr>
            <a:spLocks noGrp="1"/>
          </p:cNvSpPr>
          <p:nvPr>
            <p:ph type="title"/>
          </p:nvPr>
        </p:nvSpPr>
        <p:spPr/>
        <p:txBody>
          <a:bodyPr/>
          <a:lstStyle/>
          <a:p>
            <a:r>
              <a:rPr lang="fa-IR" dirty="0">
                <a:solidFill>
                  <a:schemeClr val="accent4">
                    <a:lumMod val="20000"/>
                    <a:lumOff val="80000"/>
                  </a:schemeClr>
                </a:solidFill>
              </a:rPr>
              <a:t>اول باید پشت به افتاب بایستیم و با اب پاش در اسمت  اب بریزم انگاه میتوانیم رنگین کمان را در اسمان تماشا کنیم </a:t>
            </a:r>
          </a:p>
        </p:txBody>
      </p:sp>
      <p:sp>
        <p:nvSpPr>
          <p:cNvPr id="3" name="Content Placeholder 2">
            <a:extLst>
              <a:ext uri="{FF2B5EF4-FFF2-40B4-BE49-F238E27FC236}">
                <a16:creationId xmlns:a16="http://schemas.microsoft.com/office/drawing/2014/main" id="{6CCDF9EC-E6DA-4590-B1AF-19C8E5CBD249}"/>
              </a:ext>
            </a:extLst>
          </p:cNvPr>
          <p:cNvSpPr>
            <a:spLocks noGrp="1"/>
          </p:cNvSpPr>
          <p:nvPr>
            <p:ph idx="1"/>
          </p:nvPr>
        </p:nvSpPr>
        <p:spPr/>
        <p:txBody>
          <a:bodyPr/>
          <a:lstStyle/>
          <a:p>
            <a:endParaRPr lang="fa-IR" dirty="0"/>
          </a:p>
        </p:txBody>
      </p:sp>
      <p:sp>
        <p:nvSpPr>
          <p:cNvPr id="6" name="Diagonal Stripe 5">
            <a:extLst>
              <a:ext uri="{FF2B5EF4-FFF2-40B4-BE49-F238E27FC236}">
                <a16:creationId xmlns:a16="http://schemas.microsoft.com/office/drawing/2014/main" id="{A7996001-5F2B-4A67-AFD6-5CFD517277DF}"/>
              </a:ext>
            </a:extLst>
          </p:cNvPr>
          <p:cNvSpPr/>
          <p:nvPr/>
        </p:nvSpPr>
        <p:spPr>
          <a:xfrm rot="19182086">
            <a:off x="4161237" y="2880100"/>
            <a:ext cx="1232343" cy="1678591"/>
          </a:xfrm>
          <a:prstGeom prst="diagStripe">
            <a:avLst>
              <a:gd name="adj" fmla="val 78070"/>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solidFill>
                <a:schemeClr val="tx1"/>
              </a:solidFill>
            </a:endParaRPr>
          </a:p>
        </p:txBody>
      </p:sp>
      <p:sp>
        <p:nvSpPr>
          <p:cNvPr id="7" name="Teardrop 6">
            <a:extLst>
              <a:ext uri="{FF2B5EF4-FFF2-40B4-BE49-F238E27FC236}">
                <a16:creationId xmlns:a16="http://schemas.microsoft.com/office/drawing/2014/main" id="{0683C2C7-EC83-494A-A366-EF3173BB0F59}"/>
              </a:ext>
            </a:extLst>
          </p:cNvPr>
          <p:cNvSpPr/>
          <p:nvPr/>
        </p:nvSpPr>
        <p:spPr>
          <a:xfrm rot="4187502">
            <a:off x="4007160" y="3301938"/>
            <a:ext cx="1789043" cy="1606826"/>
          </a:xfrm>
          <a:prstGeom prst="teardrop">
            <a:avLst>
              <a:gd name="adj" fmla="val 69322"/>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8" name="Rectangle: Rounded Corners 7">
            <a:extLst>
              <a:ext uri="{FF2B5EF4-FFF2-40B4-BE49-F238E27FC236}">
                <a16:creationId xmlns:a16="http://schemas.microsoft.com/office/drawing/2014/main" id="{491B0D53-96E5-474D-8519-473FD658DC07}"/>
              </a:ext>
            </a:extLst>
          </p:cNvPr>
          <p:cNvSpPr/>
          <p:nvPr/>
        </p:nvSpPr>
        <p:spPr>
          <a:xfrm>
            <a:off x="4267200" y="2680756"/>
            <a:ext cx="437322" cy="327008"/>
          </a:xfrm>
          <a:prstGeom prst="roundRect">
            <a:avLst>
              <a:gd name="adj" fmla="val 4098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un 8">
            <a:extLst>
              <a:ext uri="{FF2B5EF4-FFF2-40B4-BE49-F238E27FC236}">
                <a16:creationId xmlns:a16="http://schemas.microsoft.com/office/drawing/2014/main" id="{E67886E9-01E0-4082-9F78-0D315DFA26A5}"/>
              </a:ext>
            </a:extLst>
          </p:cNvPr>
          <p:cNvSpPr/>
          <p:nvPr/>
        </p:nvSpPr>
        <p:spPr>
          <a:xfrm>
            <a:off x="9262218" y="-426345"/>
            <a:ext cx="3533904" cy="4195480"/>
          </a:xfrm>
          <a:prstGeom prst="sun">
            <a:avLst>
              <a:gd name="adj" fmla="val 25973"/>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10" name="Arc 9">
            <a:extLst>
              <a:ext uri="{FF2B5EF4-FFF2-40B4-BE49-F238E27FC236}">
                <a16:creationId xmlns:a16="http://schemas.microsoft.com/office/drawing/2014/main" id="{91CEC7C3-10DF-4B79-98F1-15B7F7ACAE69}"/>
              </a:ext>
            </a:extLst>
          </p:cNvPr>
          <p:cNvSpPr/>
          <p:nvPr/>
        </p:nvSpPr>
        <p:spPr>
          <a:xfrm>
            <a:off x="251791" y="2988367"/>
            <a:ext cx="3228611" cy="1400530"/>
          </a:xfrm>
          <a:prstGeom prst="arc">
            <a:avLst>
              <a:gd name="adj1" fmla="val 11780981"/>
              <a:gd name="adj2" fmla="val 0"/>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fa-IR"/>
          </a:p>
        </p:txBody>
      </p:sp>
      <p:sp>
        <p:nvSpPr>
          <p:cNvPr id="12" name="Teardrop 11">
            <a:extLst>
              <a:ext uri="{FF2B5EF4-FFF2-40B4-BE49-F238E27FC236}">
                <a16:creationId xmlns:a16="http://schemas.microsoft.com/office/drawing/2014/main" id="{0EB24CB1-52D5-4CAE-9F9E-6BDDF694425C}"/>
              </a:ext>
            </a:extLst>
          </p:cNvPr>
          <p:cNvSpPr/>
          <p:nvPr/>
        </p:nvSpPr>
        <p:spPr>
          <a:xfrm>
            <a:off x="2001077" y="3968805"/>
            <a:ext cx="477079" cy="789230"/>
          </a:xfrm>
          <a:prstGeom prst="teardrop">
            <a:avLst>
              <a:gd name="adj" fmla="val 200000"/>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3" name="Teardrop 12">
            <a:extLst>
              <a:ext uri="{FF2B5EF4-FFF2-40B4-BE49-F238E27FC236}">
                <a16:creationId xmlns:a16="http://schemas.microsoft.com/office/drawing/2014/main" id="{AC368028-3B34-49B9-81ED-8A723D30BF81}"/>
              </a:ext>
            </a:extLst>
          </p:cNvPr>
          <p:cNvSpPr/>
          <p:nvPr/>
        </p:nvSpPr>
        <p:spPr>
          <a:xfrm>
            <a:off x="2552249" y="4588567"/>
            <a:ext cx="928153" cy="473763"/>
          </a:xfrm>
          <a:prstGeom prst="teardrop">
            <a:avLst>
              <a:gd name="adj" fmla="val 168534"/>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4" name="Teardrop 13">
            <a:extLst>
              <a:ext uri="{FF2B5EF4-FFF2-40B4-BE49-F238E27FC236}">
                <a16:creationId xmlns:a16="http://schemas.microsoft.com/office/drawing/2014/main" id="{6AAD761D-C6A7-40FD-8AD2-0DCE12871341}"/>
              </a:ext>
            </a:extLst>
          </p:cNvPr>
          <p:cNvSpPr/>
          <p:nvPr/>
        </p:nvSpPr>
        <p:spPr>
          <a:xfrm>
            <a:off x="1775791" y="3428999"/>
            <a:ext cx="702365" cy="461239"/>
          </a:xfrm>
          <a:prstGeom prst="teardrop">
            <a:avLst>
              <a:gd name="adj" fmla="val 200000"/>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pic>
        <p:nvPicPr>
          <p:cNvPr id="15" name="Picture 14">
            <a:extLst>
              <a:ext uri="{FF2B5EF4-FFF2-40B4-BE49-F238E27FC236}">
                <a16:creationId xmlns:a16="http://schemas.microsoft.com/office/drawing/2014/main" id="{EB502F3E-3AC4-4CA0-87AF-3E3E5BB7DF51}"/>
              </a:ext>
            </a:extLst>
          </p:cNvPr>
          <p:cNvPicPr>
            <a:picLocks noChangeAspect="1"/>
          </p:cNvPicPr>
          <p:nvPr/>
        </p:nvPicPr>
        <p:blipFill>
          <a:blip r:embed="rId4"/>
          <a:stretch>
            <a:fillRect/>
          </a:stretch>
        </p:blipFill>
        <p:spPr>
          <a:xfrm>
            <a:off x="-33961" y="3890238"/>
            <a:ext cx="2252833" cy="899935"/>
          </a:xfrm>
          <a:prstGeom prst="rect">
            <a:avLst/>
          </a:prstGeom>
        </p:spPr>
      </p:pic>
      <p:sp>
        <p:nvSpPr>
          <p:cNvPr id="16" name="Oval 15">
            <a:extLst>
              <a:ext uri="{FF2B5EF4-FFF2-40B4-BE49-F238E27FC236}">
                <a16:creationId xmlns:a16="http://schemas.microsoft.com/office/drawing/2014/main" id="{E6339195-1438-4027-B259-0090D953A454}"/>
              </a:ext>
            </a:extLst>
          </p:cNvPr>
          <p:cNvSpPr/>
          <p:nvPr/>
        </p:nvSpPr>
        <p:spPr>
          <a:xfrm>
            <a:off x="4267201" y="2680756"/>
            <a:ext cx="172278" cy="327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7" name="Diagonal Stripe 16">
            <a:extLst>
              <a:ext uri="{FF2B5EF4-FFF2-40B4-BE49-F238E27FC236}">
                <a16:creationId xmlns:a16="http://schemas.microsoft.com/office/drawing/2014/main" id="{ED27DA56-A4B5-4AC9-A05B-D1C666F4FBFA}"/>
              </a:ext>
            </a:extLst>
          </p:cNvPr>
          <p:cNvSpPr/>
          <p:nvPr/>
        </p:nvSpPr>
        <p:spPr>
          <a:xfrm>
            <a:off x="4331923" y="2988367"/>
            <a:ext cx="172280" cy="861870"/>
          </a:xfrm>
          <a:prstGeom prst="diagStrip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solidFill>
                <a:schemeClr val="tx1"/>
              </a:solidFill>
            </a:endParaRPr>
          </a:p>
        </p:txBody>
      </p:sp>
      <p:pic>
        <p:nvPicPr>
          <p:cNvPr id="18" name="Audio 17">
            <a:hlinkClick r:id="" action="ppaction://media"/>
            <a:extLst>
              <a:ext uri="{FF2B5EF4-FFF2-40B4-BE49-F238E27FC236}">
                <a16:creationId xmlns:a16="http://schemas.microsoft.com/office/drawing/2014/main" id="{3DDBC610-26C7-412F-AD37-8C09E7C48F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5438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8299">
        <p15:prstTrans prst="origami"/>
      </p:transition>
    </mc:Choice>
    <mc:Fallback xmlns="">
      <p:transition spd="slow" advTm="182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212</TotalTime>
  <Words>227</Words>
  <Application>Microsoft Office PowerPoint</Application>
  <PresentationFormat>Widescreen</PresentationFormat>
  <Paragraphs>20</Paragraphs>
  <Slides>11</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   { بسم الله الرحمن الرحیم } </vt:lpstr>
      <vt:lpstr>درس 3 {رنگین کمان }</vt:lpstr>
      <vt:lpstr>اگر باران امد و قطره های باران در اسمان ماند  و بلافاصله خورشید به قطرات بتابد رنگین کمان تشکیل می شود    </vt:lpstr>
      <vt:lpstr>ازتجزیه ی نور خورشید توسط قطره های باران 7 رنگ  گوناگون نهان میشود و رنگ ها به ترتیب زیر است</vt:lpstr>
      <vt:lpstr>چند تا رنگین کمان بسازیم </vt:lpstr>
      <vt:lpstr>اول ما  نور را به سمت منشور می تابانیم و بعد می توانیم رنگین کمان را تماشا کنیم        نکته :  قطرات باران همانند منشور عمل میکنند  </vt:lpstr>
      <vt:lpstr>اول ما  یک اینه را در اب میزاریم سپس نور را در قسمتی که ایینه در ان فرو رفته است نور میتابانیم و رنگین کمان نمایان میشود</vt:lpstr>
      <vt:lpstr>ما یک لوله ی خودکار شفاف را رو بروی نور میگیریم </vt:lpstr>
      <vt:lpstr>اول باید پشت به افتاب بایستیم و با اب پاش در اسمت  اب بریزم انگاه میتوانیم رنگین کمان را در اسمان تماشا کنیم </vt:lpstr>
      <vt:lpstr>بیندیشیم   در قرن هفتم دانشمندی به نام اسحاق نیوتن برای اولین بار نشان داد که رنگین کمان و سایر طیف ها به این دلیل تشکیل میشوند که پرتو ها دارای رنگ های مختلف به میزانهای متفاوتی میشکنند یا جدا میشوند  او با استفاده از یک منشور این مطلب را کشف کرد </vt:lpstr>
      <vt:lpstr>     {پایان}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hadi</dc:creator>
  <cp:lastModifiedBy>hadi</cp:lastModifiedBy>
  <cp:revision>19</cp:revision>
  <dcterms:created xsi:type="dcterms:W3CDTF">2021-12-04T10:51:02Z</dcterms:created>
  <dcterms:modified xsi:type="dcterms:W3CDTF">2021-12-06T15:16:52Z</dcterms:modified>
</cp:coreProperties>
</file>