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1" r:id="rId2"/>
    <p:sldId id="256" r:id="rId3"/>
    <p:sldId id="258" r:id="rId4"/>
    <p:sldId id="257" r:id="rId5"/>
    <p:sldId id="259" r:id="rId6"/>
    <p:sldId id="260" r:id="rId7"/>
    <p:sldId id="262" r:id="rId8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84" d="100"/>
          <a:sy n="84" d="100"/>
        </p:scale>
        <p:origin x="-155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32168-4D08-4235-986F-386F31E31906}" type="datetimeFigureOut">
              <a:rPr lang="fa-IR" smtClean="0"/>
              <a:pPr/>
              <a:t>1443/04/22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36EF8-2AD7-43FF-8B0E-4460E0D6F34C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32168-4D08-4235-986F-386F31E31906}" type="datetimeFigureOut">
              <a:rPr lang="fa-IR" smtClean="0"/>
              <a:pPr/>
              <a:t>1443/04/22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36EF8-2AD7-43FF-8B0E-4460E0D6F34C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32168-4D08-4235-986F-386F31E31906}" type="datetimeFigureOut">
              <a:rPr lang="fa-IR" smtClean="0"/>
              <a:pPr/>
              <a:t>1443/04/22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36EF8-2AD7-43FF-8B0E-4460E0D6F34C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32168-4D08-4235-986F-386F31E31906}" type="datetimeFigureOut">
              <a:rPr lang="fa-IR" smtClean="0"/>
              <a:pPr/>
              <a:t>1443/04/22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36EF8-2AD7-43FF-8B0E-4460E0D6F34C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32168-4D08-4235-986F-386F31E31906}" type="datetimeFigureOut">
              <a:rPr lang="fa-IR" smtClean="0"/>
              <a:pPr/>
              <a:t>1443/04/22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36EF8-2AD7-43FF-8B0E-4460E0D6F34C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32168-4D08-4235-986F-386F31E31906}" type="datetimeFigureOut">
              <a:rPr lang="fa-IR" smtClean="0"/>
              <a:pPr/>
              <a:t>1443/04/22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36EF8-2AD7-43FF-8B0E-4460E0D6F34C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32168-4D08-4235-986F-386F31E31906}" type="datetimeFigureOut">
              <a:rPr lang="fa-IR" smtClean="0"/>
              <a:pPr/>
              <a:t>1443/04/22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36EF8-2AD7-43FF-8B0E-4460E0D6F34C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32168-4D08-4235-986F-386F31E31906}" type="datetimeFigureOut">
              <a:rPr lang="fa-IR" smtClean="0"/>
              <a:pPr/>
              <a:t>1443/04/22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36EF8-2AD7-43FF-8B0E-4460E0D6F34C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32168-4D08-4235-986F-386F31E31906}" type="datetimeFigureOut">
              <a:rPr lang="fa-IR" smtClean="0"/>
              <a:pPr/>
              <a:t>1443/04/22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36EF8-2AD7-43FF-8B0E-4460E0D6F34C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32168-4D08-4235-986F-386F31E31906}" type="datetimeFigureOut">
              <a:rPr lang="fa-IR" smtClean="0"/>
              <a:pPr/>
              <a:t>1443/04/22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36EF8-2AD7-43FF-8B0E-4460E0D6F34C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32168-4D08-4235-986F-386F31E31906}" type="datetimeFigureOut">
              <a:rPr lang="fa-IR" smtClean="0"/>
              <a:pPr/>
              <a:t>1443/04/22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36EF8-2AD7-43FF-8B0E-4460E0D6F34C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E32168-4D08-4235-986F-386F31E31906}" type="datetimeFigureOut">
              <a:rPr lang="fa-IR" smtClean="0"/>
              <a:pPr/>
              <a:t>1443/04/22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836EF8-2AD7-43FF-8B0E-4460E0D6F34C}" type="slidenum">
              <a:rPr lang="fa-IR" smtClean="0"/>
              <a:pPr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6" name="Content Placeholder 5" descr="Besmellah-rahman-rahim-desig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 smtClean="0"/>
              <a:t>دامغان شهری باستانی و کهن سال </a:t>
            </a:r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a-IR" dirty="0" smtClean="0"/>
              <a:t>کاری از سارا تقی پور پایه ی چهارم </a:t>
            </a:r>
          </a:p>
          <a:p>
            <a:endParaRPr lang="fa-IR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دامغان شهری باستانی 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>
                <a:solidFill>
                  <a:srgbClr val="FF0000"/>
                </a:solidFill>
                <a:latin typeface="Arabic Typesetting" pitchFamily="66" charset="-78"/>
                <a:cs typeface="B Nazanin" pitchFamily="2" charset="-78"/>
              </a:rPr>
              <a:t>دامغان</a:t>
            </a:r>
            <a:r>
              <a:rPr lang="fa-IR" dirty="0" smtClean="0">
                <a:latin typeface="Arabic Typesetting" pitchFamily="66" charset="-78"/>
                <a:cs typeface="B Nazanin" pitchFamily="2" charset="-78"/>
              </a:rPr>
              <a:t> شهری باستانی در حدود </a:t>
            </a:r>
            <a:r>
              <a:rPr lang="fa-IR" dirty="0" smtClean="0">
                <a:solidFill>
                  <a:srgbClr val="FF0000"/>
                </a:solidFill>
                <a:latin typeface="Arabic Typesetting" pitchFamily="66" charset="-78"/>
                <a:cs typeface="B Nazanin" pitchFamily="2" charset="-78"/>
              </a:rPr>
              <a:t>334</a:t>
            </a:r>
            <a:r>
              <a:rPr lang="fa-IR" dirty="0" smtClean="0">
                <a:latin typeface="Arabic Typesetting" pitchFamily="66" charset="-78"/>
                <a:cs typeface="B Nazanin" pitchFamily="2" charset="-78"/>
              </a:rPr>
              <a:t> کیلو متری شمال شرق تهران در استان سمنان قرار گرفته . </a:t>
            </a:r>
          </a:p>
          <a:p>
            <a:r>
              <a:rPr lang="fa-IR" dirty="0" smtClean="0">
                <a:latin typeface="Arabic Typesetting" pitchFamily="66" charset="-78"/>
                <a:cs typeface="B Nazanin" pitchFamily="2" charset="-78"/>
              </a:rPr>
              <a:t>این شهر یکی از کهن ترین و باستانی ترین شهر ایران است که در مسیر آن رودخانه </a:t>
            </a:r>
            <a:r>
              <a:rPr lang="fa-IR" dirty="0" smtClean="0">
                <a:solidFill>
                  <a:srgbClr val="FF0000"/>
                </a:solidFill>
                <a:latin typeface="Arabic Typesetting" pitchFamily="66" charset="-78"/>
                <a:cs typeface="B Nazanin" pitchFamily="2" charset="-78"/>
              </a:rPr>
              <a:t>چشمه علی </a:t>
            </a:r>
            <a:r>
              <a:rPr lang="fa-IR" dirty="0" smtClean="0">
                <a:latin typeface="Arabic Typesetting" pitchFamily="66" charset="-78"/>
                <a:cs typeface="B Nazanin" pitchFamily="2" charset="-78"/>
              </a:rPr>
              <a:t>شکل گرفته است و در دوره</a:t>
            </a:r>
          </a:p>
          <a:p>
            <a:r>
              <a:rPr lang="fa-IR" dirty="0" smtClean="0">
                <a:latin typeface="Arabic Typesetting" pitchFamily="66" charset="-78"/>
                <a:cs typeface="B Nazanin" pitchFamily="2" charset="-78"/>
              </a:rPr>
              <a:t>شاهنشاهی اشکانی اولین پایتخت اشکانیان در ایران بود . </a:t>
            </a:r>
          </a:p>
          <a:p>
            <a:r>
              <a:rPr lang="fa-IR" dirty="0" smtClean="0">
                <a:latin typeface="Arabic Typesetting" pitchFamily="66" charset="-78"/>
                <a:cs typeface="B Nazanin" pitchFamily="2" charset="-78"/>
              </a:rPr>
              <a:t>نام قدیم آن</a:t>
            </a:r>
            <a:r>
              <a:rPr lang="fa-IR" dirty="0" smtClean="0">
                <a:solidFill>
                  <a:srgbClr val="FF0000"/>
                </a:solidFill>
                <a:latin typeface="Arabic Typesetting" pitchFamily="66" charset="-78"/>
                <a:cs typeface="B Nazanin" pitchFamily="2" charset="-78"/>
              </a:rPr>
              <a:t> ده مغان و صد دروازه </a:t>
            </a:r>
            <a:r>
              <a:rPr lang="fa-IR" dirty="0" smtClean="0">
                <a:latin typeface="Arabic Typesetting" pitchFamily="66" charset="-78"/>
                <a:cs typeface="B Nazanin" pitchFamily="2" charset="-78"/>
              </a:rPr>
              <a:t>بوده است و دارای آثار باستانی بسیاری بوده از جمله </a:t>
            </a:r>
            <a:r>
              <a:rPr lang="fa-IR" dirty="0" smtClean="0">
                <a:solidFill>
                  <a:srgbClr val="FF0000"/>
                </a:solidFill>
                <a:latin typeface="Arabic Typesetting" pitchFamily="66" charset="-78"/>
                <a:cs typeface="B Nazanin" pitchFamily="2" charset="-78"/>
              </a:rPr>
              <a:t>تاریخانه</a:t>
            </a:r>
            <a:r>
              <a:rPr lang="fa-IR" dirty="0" smtClean="0">
                <a:latin typeface="Arabic Typesetting" pitchFamily="66" charset="-78"/>
                <a:cs typeface="B Nazanin" pitchFamily="2" charset="-78"/>
              </a:rPr>
              <a:t> است .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تصویری ازچشمه علی دامغان </a:t>
            </a:r>
            <a:endParaRPr lang="fa-IR" dirty="0"/>
          </a:p>
        </p:txBody>
      </p:sp>
      <p:pic>
        <p:nvPicPr>
          <p:cNvPr id="4" name="Content Placeholder 3" descr="1-1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77527" y="1600200"/>
            <a:ext cx="6788945" cy="4525963"/>
          </a:xfrm>
        </p:spPr>
      </p:pic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صد دروازه دامغان </a:t>
            </a:r>
            <a:endParaRPr lang="fa-IR" dirty="0"/>
          </a:p>
        </p:txBody>
      </p:sp>
      <p:pic>
        <p:nvPicPr>
          <p:cNvPr id="4" name="Content Placeholder 3" descr="25635-th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66708" y="1600200"/>
            <a:ext cx="5410583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 dirty="0"/>
          </a:p>
        </p:txBody>
      </p:sp>
      <p:pic>
        <p:nvPicPr>
          <p:cNvPr id="4" name="Content Placeholder 3" descr="13930104133559573240548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21757" y="1600200"/>
            <a:ext cx="6500485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100000">
              <a:srgbClr val="FAE3B7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a-IR" dirty="0" smtClean="0"/>
              <a:t>با تشکر از توجه شما </a:t>
            </a:r>
            <a:br>
              <a:rPr lang="fa-IR" dirty="0" smtClean="0"/>
            </a:br>
            <a:r>
              <a:rPr lang="fa-IR" dirty="0" smtClean="0"/>
              <a:t>خانم آقازمانی عزیزم </a:t>
            </a:r>
            <a:endParaRPr lang="fa-IR" dirty="0"/>
          </a:p>
        </p:txBody>
      </p:sp>
      <p:pic>
        <p:nvPicPr>
          <p:cNvPr id="4" name="Content Placeholder 3" descr="nody-عکس-خدانگهدار-بچه-ها-162631496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57400" y="2057400"/>
            <a:ext cx="5028848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101</Words>
  <Application>Microsoft Office PowerPoint</Application>
  <PresentationFormat>On-screen Show (4:3)</PresentationFormat>
  <Paragraphs>10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دامغان شهری باستانی و کهن سال </vt:lpstr>
      <vt:lpstr>دامغان شهری باستانی </vt:lpstr>
      <vt:lpstr>تصویری ازچشمه علی دامغان </vt:lpstr>
      <vt:lpstr>صد دروازه دامغان </vt:lpstr>
      <vt:lpstr>Slide 6</vt:lpstr>
      <vt:lpstr>با تشکر از توجه شما  خانم آقازمانی عزیزم 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دامغان شهری باستانی و کهن سال</dc:title>
  <dc:creator>sara</dc:creator>
  <cp:lastModifiedBy>sara</cp:lastModifiedBy>
  <cp:revision>5</cp:revision>
  <dcterms:created xsi:type="dcterms:W3CDTF">2021-11-26T21:59:04Z</dcterms:created>
  <dcterms:modified xsi:type="dcterms:W3CDTF">2021-11-27T22:48:08Z</dcterms:modified>
</cp:coreProperties>
</file>