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AD5C12-EF52-4011-8E3A-E8B59942F36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C032DA-EBF6-44D9-81C0-FAC7A358B56B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رو خوانی درس سیزدهم فارسی چهارم توسط سارا تقی پور چهارم سدنا 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صوت شعر لطف حق </a:t>
            </a:r>
          </a:p>
          <a:p>
            <a:r>
              <a:rPr lang="fa-IR" dirty="0" smtClean="0"/>
              <a:t>با تشکر از توجه شما </a:t>
            </a:r>
            <a:endParaRPr lang="fa-IR" dirty="0"/>
          </a:p>
        </p:txBody>
      </p:sp>
      <p:pic>
        <p:nvPicPr>
          <p:cNvPr id="5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3"/>
          <a:stretch>
            <a:fillRect/>
          </a:stretch>
        </p:blipFill>
        <p:spPr>
          <a:xfrm>
            <a:off x="1905000" y="3352800"/>
            <a:ext cx="8382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7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9768173-3926__738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371600"/>
            <a:ext cx="7086599" cy="5105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21</Words>
  <Application>Microsoft Office PowerPoint</Application>
  <PresentationFormat>On-screen Show (4:3)</PresentationFormat>
  <Paragraphs>3</Paragraphs>
  <Slides>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رو خوانی درس سیزدهم فارسی چهارم توسط سارا تقی پور چهارم سدنا </vt:lpstr>
      <vt:lpstr>Slide 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 خوانی درس سیزدهم فارسی چهارم توسط سارا تقی پور چهارم سدنا</dc:title>
  <dc:creator>sara</dc:creator>
  <cp:lastModifiedBy>sara</cp:lastModifiedBy>
  <cp:revision>1</cp:revision>
  <dcterms:created xsi:type="dcterms:W3CDTF">2022-02-26T22:00:51Z</dcterms:created>
  <dcterms:modified xsi:type="dcterms:W3CDTF">2022-02-26T22:06:31Z</dcterms:modified>
</cp:coreProperties>
</file>