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fa-IR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84380"/>
    <p:restoredTop sz="94660"/>
  </p:normalViewPr>
  <p:slideViewPr>
    <p:cSldViewPr>
      <p:cViewPr varScale="1">
        <p:scale>
          <a:sx n="84" d="100"/>
          <a:sy n="84" d="100"/>
        </p:scale>
        <p:origin x="-155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en-US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Click icon to add picture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a-I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FF904CE-7CDE-44C5-8F38-EDC5374BC5D6}" type="datetimeFigureOut">
              <a:rPr lang="fa-IR" smtClean="0"/>
              <a:pPr/>
              <a:t>1443/07/25</a:t>
            </a:fld>
            <a:endParaRPr lang="fa-I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fa-I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BDFE9D92-D0BF-4030-B9E3-ED19DC44E499}" type="slidenum">
              <a:rPr lang="fa-IR" smtClean="0"/>
              <a:pPr/>
              <a:t>‹#›</a:t>
            </a:fld>
            <a:endParaRPr lang="fa-IR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1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r" rtl="1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r" rtl="1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r" rtl="1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r" rtl="1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r" rtl="1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r" rtl="1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rtl="1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a-IR" dirty="0" smtClean="0"/>
              <a:t>ماه </a:t>
            </a:r>
            <a:endParaRPr lang="fa-I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a-IR" dirty="0" smtClean="0"/>
              <a:t>سارا تقی پور  </a:t>
            </a:r>
            <a:endParaRPr lang="fa-I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ماه یا قمر</a:t>
            </a:r>
            <a:endParaRPr lang="fa-IR" dirty="0"/>
          </a:p>
        </p:txBody>
      </p:sp>
      <p:pic>
        <p:nvPicPr>
          <p:cNvPr id="4" name="Content Placeholder 3" descr="download (2)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148012" y="3154362"/>
            <a:ext cx="2847975" cy="16002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solidFill>
              <a:schemeClr val="accent1"/>
            </a:solidFill>
          </a:ln>
          <a:effectLst>
            <a:glow rad="228600">
              <a:schemeClr val="accent1">
                <a:satMod val="175000"/>
                <a:alpha val="40000"/>
              </a:schemeClr>
            </a:glow>
            <a:reflection blurRad="12700" stA="38000" endPos="28000" dist="5000" dir="5400000" sy="-100000" algn="bl" rotWithShape="0"/>
          </a:effectLst>
          <a:scene3d>
            <a:camera prst="isometricOffAxis2Left"/>
            <a:lightRig rig="threePt" dir="t"/>
          </a:scene3d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ماه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قمر ها کره هایی هستند که به دور سیاره ها می چرخند . زمین فقط یک قمر دارد ماه به ان ماه می گویند  </a:t>
            </a:r>
          </a:p>
          <a:p>
            <a:endParaRPr lang="fa-IR" dirty="0"/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590800" y="3276600"/>
            <a:ext cx="3810000" cy="25146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ماه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a-IR" dirty="0" smtClean="0"/>
              <a:t>ماه نزدیکترین همسایه ی زمین است . و به همین دلیل نسبت به ستاره ها و سیاره های دیگر بزرگتر مشاهده می شود </a:t>
            </a:r>
            <a:endParaRPr lang="fa-IR" dirty="0"/>
          </a:p>
        </p:txBody>
      </p:sp>
      <p:pic>
        <p:nvPicPr>
          <p:cNvPr id="4" name="Picture 3" descr="download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81200" y="3352800"/>
            <a:ext cx="4800600" cy="2971800"/>
          </a:xfrm>
          <a:prstGeom prst="rect">
            <a:avLst/>
          </a:prstGeom>
          <a:ln>
            <a:noFill/>
          </a:ln>
          <a:effectLst>
            <a:outerShdw blurRad="190500" algn="tl" rotWithShape="0">
              <a:srgbClr val="000000">
                <a:alpha val="70000"/>
              </a:srgbClr>
            </a:outerShdw>
          </a:effec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ماه </a:t>
            </a:r>
            <a:endParaRPr lang="fa-I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effectLst>
            <a:glow rad="228600">
              <a:schemeClr val="accent3">
                <a:satMod val="175000"/>
                <a:alpha val="40000"/>
              </a:schemeClr>
            </a:glow>
          </a:effectLst>
        </p:spPr>
        <p:txBody>
          <a:bodyPr/>
          <a:lstStyle/>
          <a:p>
            <a:r>
              <a:rPr lang="fa-IR" dirty="0" smtClean="0"/>
              <a:t>ماه از خود نوری ندارد بلکه نور خورشید را بازتاب می کند مه به این نور مهتاب می گویند . </a:t>
            </a:r>
          </a:p>
          <a:p>
            <a:r>
              <a:rPr lang="fa-IR" dirty="0" smtClean="0"/>
              <a:t>در ون و روی ماه اب و هوایی وجود ندارد در نتیجه موجود زنده ای هم دران مشاهده نمی شود </a:t>
            </a:r>
            <a:endParaRPr lang="fa-I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a-IR" dirty="0" smtClean="0"/>
              <a:t>اشکال مختلف ماه </a:t>
            </a:r>
            <a:endParaRPr lang="fa-IR" dirty="0"/>
          </a:p>
        </p:txBody>
      </p:sp>
      <p:pic>
        <p:nvPicPr>
          <p:cNvPr id="4" name="Content Placeholder 3" descr="image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79413" y="1600200"/>
            <a:ext cx="6985174" cy="4708525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pex">
  <a:themeElements>
    <a:clrScheme name="Apex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Apex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10</TotalTime>
  <Words>100</Words>
  <Application>Microsoft Office PowerPoint</Application>
  <PresentationFormat>On-screen Show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Apex</vt:lpstr>
      <vt:lpstr>ماه </vt:lpstr>
      <vt:lpstr>ماه یا قمر</vt:lpstr>
      <vt:lpstr>ماه</vt:lpstr>
      <vt:lpstr>ماه </vt:lpstr>
      <vt:lpstr>ماه </vt:lpstr>
      <vt:lpstr>اشکال مختلف ماه 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ماه</dc:title>
  <dc:creator>sara</dc:creator>
  <cp:lastModifiedBy>sara</cp:lastModifiedBy>
  <cp:revision>2</cp:revision>
  <dcterms:created xsi:type="dcterms:W3CDTF">2022-02-26T21:41:43Z</dcterms:created>
  <dcterms:modified xsi:type="dcterms:W3CDTF">2022-02-26T21:52:27Z</dcterms:modified>
</cp:coreProperties>
</file>