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84" d="100"/>
          <a:sy n="84" d="100"/>
        </p:scale>
        <p:origin x="-155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A310E-9264-4FED-BCD8-EC82CC7AEBDD}" type="datetimeFigureOut">
              <a:rPr lang="fa-IR" smtClean="0"/>
              <a:t>1443/04/25</a:t>
            </a:fld>
            <a:endParaRPr lang="fa-I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D30A-4621-43C1-BAEB-4EB67E00027C}" type="slidenum">
              <a:rPr lang="fa-IR" smtClean="0"/>
              <a:t>‹#›</a:t>
            </a:fld>
            <a:endParaRPr lang="fa-IR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A310E-9264-4FED-BCD8-EC82CC7AEBDD}" type="datetimeFigureOut">
              <a:rPr lang="fa-IR" smtClean="0"/>
              <a:t>1443/04/25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D30A-4621-43C1-BAEB-4EB67E00027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A310E-9264-4FED-BCD8-EC82CC7AEBDD}" type="datetimeFigureOut">
              <a:rPr lang="fa-IR" smtClean="0"/>
              <a:t>1443/04/25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D30A-4621-43C1-BAEB-4EB67E00027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A310E-9264-4FED-BCD8-EC82CC7AEBDD}" type="datetimeFigureOut">
              <a:rPr lang="fa-IR" smtClean="0"/>
              <a:t>1443/04/25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D30A-4621-43C1-BAEB-4EB67E00027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A310E-9264-4FED-BCD8-EC82CC7AEBDD}" type="datetimeFigureOut">
              <a:rPr lang="fa-IR" smtClean="0"/>
              <a:t>1443/04/25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BE6D30A-4621-43C1-BAEB-4EB67E00027C}" type="slidenum">
              <a:rPr lang="fa-IR" smtClean="0"/>
              <a:t>‹#›</a:t>
            </a:fld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A310E-9264-4FED-BCD8-EC82CC7AEBDD}" type="datetimeFigureOut">
              <a:rPr lang="fa-IR" smtClean="0"/>
              <a:t>1443/04/25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D30A-4621-43C1-BAEB-4EB67E00027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A310E-9264-4FED-BCD8-EC82CC7AEBDD}" type="datetimeFigureOut">
              <a:rPr lang="fa-IR" smtClean="0"/>
              <a:t>1443/04/25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D30A-4621-43C1-BAEB-4EB67E00027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A310E-9264-4FED-BCD8-EC82CC7AEBDD}" type="datetimeFigureOut">
              <a:rPr lang="fa-IR" smtClean="0"/>
              <a:t>1443/04/25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D30A-4621-43C1-BAEB-4EB67E00027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A310E-9264-4FED-BCD8-EC82CC7AEBDD}" type="datetimeFigureOut">
              <a:rPr lang="fa-IR" smtClean="0"/>
              <a:t>1443/04/25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D30A-4621-43C1-BAEB-4EB67E00027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A310E-9264-4FED-BCD8-EC82CC7AEBDD}" type="datetimeFigureOut">
              <a:rPr lang="fa-IR" smtClean="0"/>
              <a:t>1443/04/25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D30A-4621-43C1-BAEB-4EB67E00027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A310E-9264-4FED-BCD8-EC82CC7AEBDD}" type="datetimeFigureOut">
              <a:rPr lang="fa-IR" smtClean="0"/>
              <a:t>1443/04/25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D30A-4621-43C1-BAEB-4EB67E00027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51A310E-9264-4FED-BCD8-EC82CC7AEBDD}" type="datetimeFigureOut">
              <a:rPr lang="fa-IR" smtClean="0"/>
              <a:t>1443/04/25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BE6D30A-4621-43C1-BAEB-4EB67E00027C}" type="slidenum">
              <a:rPr lang="fa-IR" smtClean="0"/>
              <a:t>‹#›</a:t>
            </a:fld>
            <a:endParaRPr lang="fa-I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r" rtl="1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r" rtl="1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r" rtl="1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r" rtl="1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r" rtl="1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 descr="MjNiM2QxJ2iB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897062"/>
            <a:ext cx="8229600" cy="4114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/>
              <a:t>انواع دما سنج ها </a:t>
            </a:r>
            <a:br>
              <a:rPr lang="fa-IR" dirty="0" smtClean="0"/>
            </a:br>
            <a:endParaRPr lang="fa-IR" dirty="0"/>
          </a:p>
        </p:txBody>
      </p:sp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3200400"/>
            <a:ext cx="3733800" cy="2514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انواع دماسنج ها 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a-IR" dirty="0" smtClean="0">
                <a:cs typeface="B Nazanin" pitchFamily="2" charset="-78"/>
              </a:rPr>
              <a:t>دماسنج دیجیتالی </a:t>
            </a:r>
          </a:p>
          <a:p>
            <a:pPr>
              <a:buNone/>
            </a:pPr>
            <a:r>
              <a:rPr lang="fa-IR" dirty="0" smtClean="0">
                <a:cs typeface="B Nazanin" pitchFamily="2" charset="-78"/>
              </a:rPr>
              <a:t>دماسنج نواری </a:t>
            </a:r>
          </a:p>
          <a:p>
            <a:pPr>
              <a:buNone/>
            </a:pPr>
            <a:r>
              <a:rPr lang="fa-IR" dirty="0" smtClean="0">
                <a:cs typeface="B Nazanin" pitchFamily="2" charset="-78"/>
              </a:rPr>
              <a:t>دماسنج دیواری </a:t>
            </a:r>
          </a:p>
          <a:p>
            <a:pPr>
              <a:buNone/>
            </a:pPr>
            <a:r>
              <a:rPr lang="fa-IR" dirty="0" smtClean="0">
                <a:cs typeface="B Nazanin" pitchFamily="2" charset="-78"/>
              </a:rPr>
              <a:t>دماسنج پزشکی </a:t>
            </a:r>
          </a:p>
        </p:txBody>
      </p:sp>
      <p:pic>
        <p:nvPicPr>
          <p:cNvPr id="5" name="Picture 4" descr="wigsehunlutz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752600"/>
            <a:ext cx="3352800" cy="3581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دماسنج دیواری 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این دماسنج دارای مخزنی است که از الکل پر شده است که در اثر  </a:t>
            </a:r>
            <a:r>
              <a:rPr lang="fa-IR" dirty="0" smtClean="0">
                <a:cs typeface="B Nazanin" pitchFamily="2" charset="-78"/>
              </a:rPr>
              <a:t>1 ) در اثر سرما مایع درون مخزن کم شده و سطح مایع پایین می اید </a:t>
            </a:r>
          </a:p>
          <a:p>
            <a:pPr>
              <a:buNone/>
            </a:pPr>
            <a:r>
              <a:rPr lang="fa-IR" dirty="0" smtClean="0">
                <a:cs typeface="B Nazanin" pitchFamily="2" charset="-78"/>
              </a:rPr>
              <a:t> </a:t>
            </a:r>
            <a:r>
              <a:rPr lang="fa-IR" dirty="0" smtClean="0">
                <a:cs typeface="B Nazanin" pitchFamily="2" charset="-78"/>
              </a:rPr>
              <a:t>     2) در اثر گرما مایع درون مخزن زیاد شده و سطح مایع بالا می آید . </a:t>
            </a:r>
          </a:p>
          <a:p>
            <a:pPr>
              <a:buNone/>
            </a:pPr>
            <a:r>
              <a:rPr lang="fa-IR" dirty="0" smtClean="0">
                <a:cs typeface="B Nazanin" pitchFamily="2" charset="-78"/>
              </a:rPr>
              <a:t> </a:t>
            </a:r>
            <a:r>
              <a:rPr lang="fa-IR" dirty="0" smtClean="0">
                <a:cs typeface="B Nazanin" pitchFamily="2" charset="-78"/>
              </a:rPr>
              <a:t>     3) از این دماسنج برای اندازه گیری دمای هوا و اجسام  استفاده می شود . </a:t>
            </a:r>
          </a:p>
        </p:txBody>
      </p:sp>
      <p:pic>
        <p:nvPicPr>
          <p:cNvPr id="4" name="Picture 3" descr="149859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3886200"/>
            <a:ext cx="3695700" cy="2209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دماسنج پزشکی 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از این دماسنج برای اندازه گیری میزان تب بیمار استفاده میشود </a:t>
            </a:r>
          </a:p>
          <a:p>
            <a:r>
              <a:rPr lang="fa-IR" dirty="0" smtClean="0"/>
              <a:t>درون مخزن آن جیوه است و از </a:t>
            </a:r>
            <a:r>
              <a:rPr lang="fa-IR" dirty="0" smtClean="0">
                <a:cs typeface="B Nazanin" pitchFamily="2" charset="-78"/>
              </a:rPr>
              <a:t>32 تا 45 درجه تقسیم بندی میشود </a:t>
            </a:r>
          </a:p>
          <a:p>
            <a:r>
              <a:rPr lang="fa-IR" dirty="0" smtClean="0">
                <a:cs typeface="B Nazanin" pitchFamily="2" charset="-78"/>
              </a:rPr>
              <a:t>نکته! </a:t>
            </a:r>
          </a:p>
          <a:p>
            <a:r>
              <a:rPr lang="fa-IR" dirty="0" smtClean="0">
                <a:cs typeface="B Nazanin" pitchFamily="2" charset="-78"/>
              </a:rPr>
              <a:t>واحد اندازه گیری دما سلسیوس است.</a:t>
            </a:r>
            <a:endParaRPr lang="fa-IR" dirty="0"/>
          </a:p>
        </p:txBody>
      </p:sp>
      <p:pic>
        <p:nvPicPr>
          <p:cNvPr id="4" name="Picture 3" descr="t-1-300x3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3352800"/>
            <a:ext cx="2857500" cy="2857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تب سنج نواری 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229600" cy="4709160"/>
          </a:xfrm>
        </p:spPr>
        <p:txBody>
          <a:bodyPr/>
          <a:lstStyle/>
          <a:p>
            <a:r>
              <a:rPr lang="fa-IR" dirty="0" smtClean="0"/>
              <a:t>این نوع دماسنج برای اندازه گیری بدن بیمار (تب) به کار می رود </a:t>
            </a:r>
          </a:p>
          <a:p>
            <a:r>
              <a:rPr lang="fa-IR" dirty="0" smtClean="0"/>
              <a:t>با تغییر دمای بدن بیمار رنگ این نوار نیز تغییر میکند </a:t>
            </a:r>
          </a:p>
          <a:p>
            <a:endParaRPr lang="fa-IR" dirty="0"/>
          </a:p>
        </p:txBody>
      </p:sp>
      <p:pic>
        <p:nvPicPr>
          <p:cNvPr id="4" name="Picture 3" descr="تب-سنج-پیشانی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3200400"/>
            <a:ext cx="5067300" cy="3314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 smtClean="0"/>
              <a:t>دماسنج دیجیتالی 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sz="3600" dirty="0" smtClean="0">
                <a:cs typeface="B Nazanin" pitchFamily="2" charset="-78"/>
              </a:rPr>
              <a:t>این دماسنج بسیار دقیق است و در ازمایشگاه ها کاربرد دارد .</a:t>
            </a:r>
            <a:endParaRPr lang="fa-IR" sz="3600" dirty="0">
              <a:cs typeface="B Nazanin" pitchFamily="2" charset="-78"/>
            </a:endParaRPr>
          </a:p>
        </p:txBody>
      </p:sp>
      <p:pic>
        <p:nvPicPr>
          <p:cNvPr id="4" name="Picture 3" descr="8ef877a7fc681f3eccb2c82b6b0c2c85a7eb8e27_160622088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3276600"/>
            <a:ext cx="2590800" cy="28575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Picture 4" descr="تب-سنج-دیجیتال-و-دماسنج-دیجیتال-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81600" y="3657600"/>
            <a:ext cx="2819400" cy="2438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dirty="0" smtClean="0"/>
              <a:t>با تشکر </a:t>
            </a:r>
            <a:br>
              <a:rPr lang="fa-IR" dirty="0" smtClean="0"/>
            </a:b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باتشکر از توجه شما خانم نقی پور عزیزم </a:t>
            </a:r>
          </a:p>
          <a:p>
            <a:r>
              <a:rPr lang="fa-IR" dirty="0" smtClean="0"/>
              <a:t>سارا تقی پور چهارم سدنا </a:t>
            </a:r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112</TotalTime>
  <Words>176</Words>
  <Application>Microsoft Office PowerPoint</Application>
  <PresentationFormat>On-screen Show (4:3)</PresentationFormat>
  <Paragraphs>23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Apex</vt:lpstr>
      <vt:lpstr>Slide 1</vt:lpstr>
      <vt:lpstr>انواع دما سنج ها  </vt:lpstr>
      <vt:lpstr>انواع دماسنج ها </vt:lpstr>
      <vt:lpstr>دماسنج دیواری </vt:lpstr>
      <vt:lpstr>دماسنج پزشکی </vt:lpstr>
      <vt:lpstr>تب سنج نواری </vt:lpstr>
      <vt:lpstr>دماسنج دیجیتالی </vt:lpstr>
      <vt:lpstr>با تشکر 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انواع دما سنج ها</dc:title>
  <dc:creator>sara</dc:creator>
  <cp:lastModifiedBy>sara</cp:lastModifiedBy>
  <cp:revision>11</cp:revision>
  <dcterms:created xsi:type="dcterms:W3CDTF">2021-12-01T00:32:43Z</dcterms:created>
  <dcterms:modified xsi:type="dcterms:W3CDTF">2021-12-01T02:25:17Z</dcterms:modified>
</cp:coreProperties>
</file>